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4"/>
  </p:sldMasterIdLst>
  <p:notesMasterIdLst>
    <p:notesMasterId r:id="rId29"/>
  </p:notesMasterIdLst>
  <p:sldIdLst>
    <p:sldId id="256" r:id="rId5"/>
    <p:sldId id="325" r:id="rId6"/>
    <p:sldId id="282" r:id="rId7"/>
    <p:sldId id="326" r:id="rId8"/>
    <p:sldId id="327" r:id="rId9"/>
    <p:sldId id="328" r:id="rId10"/>
    <p:sldId id="304" r:id="rId11"/>
    <p:sldId id="308" r:id="rId12"/>
    <p:sldId id="318" r:id="rId13"/>
    <p:sldId id="329" r:id="rId14"/>
    <p:sldId id="330" r:id="rId15"/>
    <p:sldId id="331" r:id="rId16"/>
    <p:sldId id="316" r:id="rId17"/>
    <p:sldId id="317" r:id="rId18"/>
    <p:sldId id="332" r:id="rId19"/>
    <p:sldId id="333" r:id="rId20"/>
    <p:sldId id="334" r:id="rId21"/>
    <p:sldId id="335" r:id="rId22"/>
    <p:sldId id="336" r:id="rId23"/>
    <p:sldId id="337" r:id="rId24"/>
    <p:sldId id="338" r:id="rId25"/>
    <p:sldId id="339" r:id="rId26"/>
    <p:sldId id="340" r:id="rId27"/>
    <p:sldId id="31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A9A64A-FFD6-40F4-99F0-F7264044ADFB}">
          <p14:sldIdLst>
            <p14:sldId id="256"/>
            <p14:sldId id="325"/>
            <p14:sldId id="282"/>
            <p14:sldId id="326"/>
            <p14:sldId id="327"/>
            <p14:sldId id="328"/>
            <p14:sldId id="304"/>
            <p14:sldId id="308"/>
            <p14:sldId id="318"/>
            <p14:sldId id="329"/>
            <p14:sldId id="330"/>
            <p14:sldId id="331"/>
            <p14:sldId id="316"/>
            <p14:sldId id="317"/>
            <p14:sldId id="332"/>
            <p14:sldId id="333"/>
            <p14:sldId id="334"/>
            <p14:sldId id="335"/>
            <p14:sldId id="336"/>
            <p14:sldId id="337"/>
            <p14:sldId id="338"/>
            <p14:sldId id="339"/>
            <p14:sldId id="340"/>
            <p14:sldId id="31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ANG TRONG MINH DUC 20182430" initials="HTMD2" lastIdx="1" clrIdx="0">
    <p:extLst>
      <p:ext uri="{19B8F6BF-5375-455C-9EA6-DF929625EA0E}">
        <p15:presenceInfo xmlns:p15="http://schemas.microsoft.com/office/powerpoint/2012/main" userId="S::DUC.HTM182430@sis.hust.edu.vn::d3ce5e56-10ee-4f79-80ba-e17a0ce5a7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9AD5"/>
    <a:srgbClr val="F28D4A"/>
    <a:srgbClr val="78BE20"/>
    <a:srgbClr val="A7B7A2"/>
    <a:srgbClr val="549E39"/>
    <a:srgbClr val="FF9900"/>
    <a:srgbClr val="964F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94D16C-FEDB-4941-BCA2-93B270D24852}" v="256" dt="2021-11-30T09:09:29.035"/>
    <p1510:client id="{AFBED962-F234-A72A-1895-4EDCF52D1AC6}" v="34" dt="2021-11-30T09:00:21.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934" autoAdjust="0"/>
  </p:normalViewPr>
  <p:slideViewPr>
    <p:cSldViewPr snapToGrid="0">
      <p:cViewPr varScale="1">
        <p:scale>
          <a:sx n="102" d="100"/>
          <a:sy n="102" d="100"/>
        </p:scale>
        <p:origin x="9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ruong Son" userId="f4103d64-4818-40ef-9855-60b0d885e2c5" providerId="ADAL" clId="{3EEBF831-74FA-405E-9B82-410FFC2212BE}"/>
    <pc:docChg chg="undo custSel addSld delSld modSld modSection">
      <pc:chgData name="Nguyen Truong Son" userId="f4103d64-4818-40ef-9855-60b0d885e2c5" providerId="ADAL" clId="{3EEBF831-74FA-405E-9B82-410FFC2212BE}" dt="2021-11-08T07:15:04.234" v="7086" actId="20577"/>
      <pc:docMkLst>
        <pc:docMk/>
      </pc:docMkLst>
      <pc:sldChg chg="addSp delSp modSp mod">
        <pc:chgData name="Nguyen Truong Son" userId="f4103d64-4818-40ef-9855-60b0d885e2c5" providerId="ADAL" clId="{3EEBF831-74FA-405E-9B82-410FFC2212BE}" dt="2021-11-08T06:58:37.425" v="6746" actId="207"/>
        <pc:sldMkLst>
          <pc:docMk/>
          <pc:sldMk cId="1947429340" sldId="256"/>
        </pc:sldMkLst>
        <pc:spChg chg="mod">
          <ac:chgData name="Nguyen Truong Son" userId="f4103d64-4818-40ef-9855-60b0d885e2c5" providerId="ADAL" clId="{3EEBF831-74FA-405E-9B82-410FFC2212BE}" dt="2021-11-08T06:58:37.425" v="6746" actId="207"/>
          <ac:spMkLst>
            <pc:docMk/>
            <pc:sldMk cId="1947429340" sldId="256"/>
            <ac:spMk id="2" creationId="{EDE65530-6852-4F92-9CD0-4E772C6274A9}"/>
          </ac:spMkLst>
        </pc:spChg>
        <pc:spChg chg="mod">
          <ac:chgData name="Nguyen Truong Son" userId="f4103d64-4818-40ef-9855-60b0d885e2c5" providerId="ADAL" clId="{3EEBF831-74FA-405E-9B82-410FFC2212BE}" dt="2021-11-08T03:08:11.672" v="2177" actId="1076"/>
          <ac:spMkLst>
            <pc:docMk/>
            <pc:sldMk cId="1947429340" sldId="256"/>
            <ac:spMk id="27" creationId="{D47D609F-7483-4672-BBEA-8E6269BFD3D2}"/>
          </ac:spMkLst>
        </pc:spChg>
        <pc:picChg chg="del">
          <ac:chgData name="Nguyen Truong Son" userId="f4103d64-4818-40ef-9855-60b0d885e2c5" providerId="ADAL" clId="{3EEBF831-74FA-405E-9B82-410FFC2212BE}" dt="2021-11-07T15:13:53.158" v="0" actId="478"/>
          <ac:picMkLst>
            <pc:docMk/>
            <pc:sldMk cId="1947429340" sldId="256"/>
            <ac:picMk id="8" creationId="{4CD1A54B-41E9-4089-9FE2-6E1CC69C8C1E}"/>
          </ac:picMkLst>
        </pc:picChg>
        <pc:picChg chg="add mod">
          <ac:chgData name="Nguyen Truong Son" userId="f4103d64-4818-40ef-9855-60b0d885e2c5" providerId="ADAL" clId="{3EEBF831-74FA-405E-9B82-410FFC2212BE}" dt="2021-11-08T03:08:06.406" v="2176" actId="1076"/>
          <ac:picMkLst>
            <pc:docMk/>
            <pc:sldMk cId="1947429340" sldId="256"/>
            <ac:picMk id="1026" creationId="{12FA9108-72FA-4261-880F-2F270196EBF7}"/>
          </ac:picMkLst>
        </pc:picChg>
      </pc:sldChg>
      <pc:sldChg chg="addSp modSp mod">
        <pc:chgData name="Nguyen Truong Son" userId="f4103d64-4818-40ef-9855-60b0d885e2c5" providerId="ADAL" clId="{3EEBF831-74FA-405E-9B82-410FFC2212BE}" dt="2021-11-08T06:58:48.972" v="6748" actId="207"/>
        <pc:sldMkLst>
          <pc:docMk/>
          <pc:sldMk cId="989252868" sldId="282"/>
        </pc:sldMkLst>
        <pc:spChg chg="mod">
          <ac:chgData name="Nguyen Truong Son" userId="f4103d64-4818-40ef-9855-60b0d885e2c5" providerId="ADAL" clId="{3EEBF831-74FA-405E-9B82-410FFC2212BE}" dt="2021-11-08T03:40:09.572" v="2827" actId="20577"/>
          <ac:spMkLst>
            <pc:docMk/>
            <pc:sldMk cId="989252868" sldId="282"/>
            <ac:spMk id="2" creationId="{5A87A15A-ECCA-4DB1-8883-7EE3CC634C43}"/>
          </ac:spMkLst>
        </pc:spChg>
        <pc:spChg chg="mod">
          <ac:chgData name="Nguyen Truong Son" userId="f4103d64-4818-40ef-9855-60b0d885e2c5" providerId="ADAL" clId="{3EEBF831-74FA-405E-9B82-410FFC2212BE}" dt="2021-11-08T06:58:48.972" v="6748" actId="207"/>
          <ac:spMkLst>
            <pc:docMk/>
            <pc:sldMk cId="989252868" sldId="282"/>
            <ac:spMk id="3" creationId="{5025D9D4-C4F1-4E6B-9149-5F5F000871C9}"/>
          </ac:spMkLst>
        </pc:spChg>
        <pc:spChg chg="add mod">
          <ac:chgData name="Nguyen Truong Son" userId="f4103d64-4818-40ef-9855-60b0d885e2c5" providerId="ADAL" clId="{3EEBF831-74FA-405E-9B82-410FFC2212BE}" dt="2021-11-07T15:20:37.121" v="745"/>
          <ac:spMkLst>
            <pc:docMk/>
            <pc:sldMk cId="989252868" sldId="282"/>
            <ac:spMk id="4" creationId="{81C471D3-F72C-40C7-B551-19C997BEE2C7}"/>
          </ac:spMkLst>
        </pc:spChg>
        <pc:spChg chg="add mod">
          <ac:chgData name="Nguyen Truong Son" userId="f4103d64-4818-40ef-9855-60b0d885e2c5" providerId="ADAL" clId="{3EEBF831-74FA-405E-9B82-410FFC2212BE}" dt="2021-11-07T15:20:37.121" v="745"/>
          <ac:spMkLst>
            <pc:docMk/>
            <pc:sldMk cId="989252868" sldId="282"/>
            <ac:spMk id="5" creationId="{949983A3-2B12-4030-918F-29767BA85F5A}"/>
          </ac:spMkLst>
        </pc:spChg>
        <pc:spChg chg="add mod">
          <ac:chgData name="Nguyen Truong Son" userId="f4103d64-4818-40ef-9855-60b0d885e2c5" providerId="ADAL" clId="{3EEBF831-74FA-405E-9B82-410FFC2212BE}" dt="2021-11-08T06:32:48.081" v="6307" actId="5793"/>
          <ac:spMkLst>
            <pc:docMk/>
            <pc:sldMk cId="989252868" sldId="282"/>
            <ac:spMk id="7" creationId="{930C38B0-9883-4279-B2DD-DBF53BF12790}"/>
          </ac:spMkLst>
        </pc:spChg>
        <pc:picChg chg="add mod">
          <ac:chgData name="Nguyen Truong Son" userId="f4103d64-4818-40ef-9855-60b0d885e2c5" providerId="ADAL" clId="{3EEBF831-74FA-405E-9B82-410FFC2212BE}" dt="2021-11-08T03:15:11.448" v="2192" actId="1076"/>
          <ac:picMkLst>
            <pc:docMk/>
            <pc:sldMk cId="989252868" sldId="282"/>
            <ac:picMk id="2050" creationId="{236AE574-7226-44B7-A304-3D029FB60CD8}"/>
          </ac:picMkLst>
        </pc:picChg>
        <pc:picChg chg="add mod">
          <ac:chgData name="Nguyen Truong Son" userId="f4103d64-4818-40ef-9855-60b0d885e2c5" providerId="ADAL" clId="{3EEBF831-74FA-405E-9B82-410FFC2212BE}" dt="2021-11-08T03:15:02.167" v="2189" actId="1076"/>
          <ac:picMkLst>
            <pc:docMk/>
            <pc:sldMk cId="989252868" sldId="282"/>
            <ac:picMk id="2052" creationId="{0536F78A-9BCD-4450-AF92-699A11F74A36}"/>
          </ac:picMkLst>
        </pc:picChg>
      </pc:sldChg>
      <pc:sldChg chg="addSp delSp modSp del mod">
        <pc:chgData name="Nguyen Truong Son" userId="f4103d64-4818-40ef-9855-60b0d885e2c5" providerId="ADAL" clId="{3EEBF831-74FA-405E-9B82-410FFC2212BE}" dt="2021-11-08T06:23:03.266" v="5782" actId="47"/>
        <pc:sldMkLst>
          <pc:docMk/>
          <pc:sldMk cId="4148909332" sldId="300"/>
        </pc:sldMkLst>
        <pc:spChg chg="del">
          <ac:chgData name="Nguyen Truong Son" userId="f4103d64-4818-40ef-9855-60b0d885e2c5" providerId="ADAL" clId="{3EEBF831-74FA-405E-9B82-410FFC2212BE}" dt="2021-11-07T15:23:50.407" v="1053" actId="478"/>
          <ac:spMkLst>
            <pc:docMk/>
            <pc:sldMk cId="4148909332" sldId="300"/>
            <ac:spMk id="2" creationId="{5A87A15A-ECCA-4DB1-8883-7EE3CC634C43}"/>
          </ac:spMkLst>
        </pc:spChg>
        <pc:spChg chg="del">
          <ac:chgData name="Nguyen Truong Son" userId="f4103d64-4818-40ef-9855-60b0d885e2c5" providerId="ADAL" clId="{3EEBF831-74FA-405E-9B82-410FFC2212BE}" dt="2021-11-07T15:23:42.288" v="1052" actId="478"/>
          <ac:spMkLst>
            <pc:docMk/>
            <pc:sldMk cId="4148909332" sldId="300"/>
            <ac:spMk id="3" creationId="{0A81476F-E248-4CAE-98F2-490E08193CA0}"/>
          </ac:spMkLst>
        </pc:spChg>
        <pc:spChg chg="add del mod">
          <ac:chgData name="Nguyen Truong Son" userId="f4103d64-4818-40ef-9855-60b0d885e2c5" providerId="ADAL" clId="{3EEBF831-74FA-405E-9B82-410FFC2212BE}" dt="2021-11-07T15:23:54.420" v="1055" actId="478"/>
          <ac:spMkLst>
            <pc:docMk/>
            <pc:sldMk cId="4148909332" sldId="300"/>
            <ac:spMk id="5" creationId="{D982C015-511B-4A42-8CED-F675FC199292}"/>
          </ac:spMkLst>
        </pc:spChg>
        <pc:spChg chg="add mod">
          <ac:chgData name="Nguyen Truong Son" userId="f4103d64-4818-40ef-9855-60b0d885e2c5" providerId="ADAL" clId="{3EEBF831-74FA-405E-9B82-410FFC2212BE}" dt="2021-11-07T15:24:04.529" v="1101" actId="20577"/>
          <ac:spMkLst>
            <pc:docMk/>
            <pc:sldMk cId="4148909332" sldId="300"/>
            <ac:spMk id="9" creationId="{EDB2F4C2-6746-4B65-8C32-15A62FE1CD5B}"/>
          </ac:spMkLst>
        </pc:spChg>
      </pc:sldChg>
      <pc:sldChg chg="addSp delSp modSp mod">
        <pc:chgData name="Nguyen Truong Son" userId="f4103d64-4818-40ef-9855-60b0d885e2c5" providerId="ADAL" clId="{3EEBF831-74FA-405E-9B82-410FFC2212BE}" dt="2021-11-08T07:03:20.295" v="6761" actId="2711"/>
        <pc:sldMkLst>
          <pc:docMk/>
          <pc:sldMk cId="1718650932" sldId="304"/>
        </pc:sldMkLst>
        <pc:spChg chg="mod">
          <ac:chgData name="Nguyen Truong Son" userId="f4103d64-4818-40ef-9855-60b0d885e2c5" providerId="ADAL" clId="{3EEBF831-74FA-405E-9B82-410FFC2212BE}" dt="2021-11-08T04:01:34.132" v="3482" actId="20577"/>
          <ac:spMkLst>
            <pc:docMk/>
            <pc:sldMk cId="1718650932" sldId="304"/>
            <ac:spMk id="2" creationId="{5A87A15A-ECCA-4DB1-8883-7EE3CC634C43}"/>
          </ac:spMkLst>
        </pc:spChg>
        <pc:spChg chg="mod">
          <ac:chgData name="Nguyen Truong Son" userId="f4103d64-4818-40ef-9855-60b0d885e2c5" providerId="ADAL" clId="{3EEBF831-74FA-405E-9B82-410FFC2212BE}" dt="2021-11-08T06:59:08.206" v="6751" actId="207"/>
          <ac:spMkLst>
            <pc:docMk/>
            <pc:sldMk cId="1718650932" sldId="304"/>
            <ac:spMk id="3" creationId="{F133C250-E0A8-4AA2-A6D9-E0E427D9DB48}"/>
          </ac:spMkLst>
        </pc:spChg>
        <pc:spChg chg="add del mod">
          <ac:chgData name="Nguyen Truong Son" userId="f4103d64-4818-40ef-9855-60b0d885e2c5" providerId="ADAL" clId="{3EEBF831-74FA-405E-9B82-410FFC2212BE}" dt="2021-11-08T04:01:41.496" v="3485"/>
          <ac:spMkLst>
            <pc:docMk/>
            <pc:sldMk cId="1718650932" sldId="304"/>
            <ac:spMk id="4" creationId="{00F6F2BD-71A5-466E-BE15-CCFB138A74E1}"/>
          </ac:spMkLst>
        </pc:spChg>
        <pc:spChg chg="add mod">
          <ac:chgData name="Nguyen Truong Son" userId="f4103d64-4818-40ef-9855-60b0d885e2c5" providerId="ADAL" clId="{3EEBF831-74FA-405E-9B82-410FFC2212BE}" dt="2021-11-08T07:03:20.295" v="6761" actId="2711"/>
          <ac:spMkLst>
            <pc:docMk/>
            <pc:sldMk cId="1718650932" sldId="304"/>
            <ac:spMk id="5" creationId="{0F3129D2-782D-408B-899E-E2D555EA2A13}"/>
          </ac:spMkLst>
        </pc:spChg>
        <pc:spChg chg="del">
          <ac:chgData name="Nguyen Truong Son" userId="f4103d64-4818-40ef-9855-60b0d885e2c5" providerId="ADAL" clId="{3EEBF831-74FA-405E-9B82-410FFC2212BE}" dt="2021-11-07T15:21:36.929" v="893" actId="478"/>
          <ac:spMkLst>
            <pc:docMk/>
            <pc:sldMk cId="1718650932" sldId="304"/>
            <ac:spMk id="11" creationId="{3F69C6B6-91B8-4D28-9CA6-64CE9EDD6DD6}"/>
          </ac:spMkLst>
        </pc:spChg>
        <pc:spChg chg="del">
          <ac:chgData name="Nguyen Truong Son" userId="f4103d64-4818-40ef-9855-60b0d885e2c5" providerId="ADAL" clId="{3EEBF831-74FA-405E-9B82-410FFC2212BE}" dt="2021-11-07T15:21:35.944" v="892" actId="478"/>
          <ac:spMkLst>
            <pc:docMk/>
            <pc:sldMk cId="1718650932" sldId="304"/>
            <ac:spMk id="13" creationId="{7FF88821-E838-42CA-962B-2D9D1439F4F6}"/>
          </ac:spMkLst>
        </pc:spChg>
        <pc:spChg chg="del">
          <ac:chgData name="Nguyen Truong Son" userId="f4103d64-4818-40ef-9855-60b0d885e2c5" providerId="ADAL" clId="{3EEBF831-74FA-405E-9B82-410FFC2212BE}" dt="2021-11-07T15:21:35.944" v="892" actId="478"/>
          <ac:spMkLst>
            <pc:docMk/>
            <pc:sldMk cId="1718650932" sldId="304"/>
            <ac:spMk id="35" creationId="{F54AB25E-444F-4051-BD78-86C7F7632DA1}"/>
          </ac:spMkLst>
        </pc:spChg>
        <pc:spChg chg="del">
          <ac:chgData name="Nguyen Truong Son" userId="f4103d64-4818-40ef-9855-60b0d885e2c5" providerId="ADAL" clId="{3EEBF831-74FA-405E-9B82-410FFC2212BE}" dt="2021-11-07T15:21:35.944" v="892" actId="478"/>
          <ac:spMkLst>
            <pc:docMk/>
            <pc:sldMk cId="1718650932" sldId="304"/>
            <ac:spMk id="45" creationId="{1F506040-6CE3-4057-B3BD-12E0B62698CB}"/>
          </ac:spMkLst>
        </pc:spChg>
        <pc:spChg chg="del">
          <ac:chgData name="Nguyen Truong Son" userId="f4103d64-4818-40ef-9855-60b0d885e2c5" providerId="ADAL" clId="{3EEBF831-74FA-405E-9B82-410FFC2212BE}" dt="2021-11-07T15:21:35.944" v="892" actId="478"/>
          <ac:spMkLst>
            <pc:docMk/>
            <pc:sldMk cId="1718650932" sldId="304"/>
            <ac:spMk id="48" creationId="{56A2C1C0-EBD6-4B99-874E-6D0652D3044B}"/>
          </ac:spMkLst>
        </pc:spChg>
        <pc:spChg chg="del">
          <ac:chgData name="Nguyen Truong Son" userId="f4103d64-4818-40ef-9855-60b0d885e2c5" providerId="ADAL" clId="{3EEBF831-74FA-405E-9B82-410FFC2212BE}" dt="2021-11-07T15:21:35.944" v="892" actId="478"/>
          <ac:spMkLst>
            <pc:docMk/>
            <pc:sldMk cId="1718650932" sldId="304"/>
            <ac:spMk id="51" creationId="{786ED743-31F6-4351-AB65-FB5EFBF18653}"/>
          </ac:spMkLst>
        </pc:spChg>
        <pc:spChg chg="del">
          <ac:chgData name="Nguyen Truong Son" userId="f4103d64-4818-40ef-9855-60b0d885e2c5" providerId="ADAL" clId="{3EEBF831-74FA-405E-9B82-410FFC2212BE}" dt="2021-11-07T15:21:35.944" v="892" actId="478"/>
          <ac:spMkLst>
            <pc:docMk/>
            <pc:sldMk cId="1718650932" sldId="304"/>
            <ac:spMk id="61" creationId="{6167EA53-4249-45C1-B031-387DD90A841E}"/>
          </ac:spMkLst>
        </pc:spChg>
        <pc:spChg chg="del">
          <ac:chgData name="Nguyen Truong Son" userId="f4103d64-4818-40ef-9855-60b0d885e2c5" providerId="ADAL" clId="{3EEBF831-74FA-405E-9B82-410FFC2212BE}" dt="2021-11-07T15:21:35.944" v="892" actId="478"/>
          <ac:spMkLst>
            <pc:docMk/>
            <pc:sldMk cId="1718650932" sldId="304"/>
            <ac:spMk id="62" creationId="{9B7CBD97-4642-432E-9994-37DF7BC4AC31}"/>
          </ac:spMkLst>
        </pc:spChg>
        <pc:spChg chg="del">
          <ac:chgData name="Nguyen Truong Son" userId="f4103d64-4818-40ef-9855-60b0d885e2c5" providerId="ADAL" clId="{3EEBF831-74FA-405E-9B82-410FFC2212BE}" dt="2021-11-07T15:21:35.944" v="892" actId="478"/>
          <ac:spMkLst>
            <pc:docMk/>
            <pc:sldMk cId="1718650932" sldId="304"/>
            <ac:spMk id="72" creationId="{8C738E6D-9C09-4D65-BC85-0916D95A2599}"/>
          </ac:spMkLst>
        </pc:spChg>
        <pc:spChg chg="del">
          <ac:chgData name="Nguyen Truong Son" userId="f4103d64-4818-40ef-9855-60b0d885e2c5" providerId="ADAL" clId="{3EEBF831-74FA-405E-9B82-410FFC2212BE}" dt="2021-11-07T15:21:35.944" v="892" actId="478"/>
          <ac:spMkLst>
            <pc:docMk/>
            <pc:sldMk cId="1718650932" sldId="304"/>
            <ac:spMk id="73" creationId="{3AE44487-CED3-49D1-A893-28E0DA55128B}"/>
          </ac:spMkLst>
        </pc:spChg>
        <pc:spChg chg="del">
          <ac:chgData name="Nguyen Truong Son" userId="f4103d64-4818-40ef-9855-60b0d885e2c5" providerId="ADAL" clId="{3EEBF831-74FA-405E-9B82-410FFC2212BE}" dt="2021-11-07T15:21:35.944" v="892" actId="478"/>
          <ac:spMkLst>
            <pc:docMk/>
            <pc:sldMk cId="1718650932" sldId="304"/>
            <ac:spMk id="78" creationId="{78A5EDC4-F332-4448-97B4-667415C71FC4}"/>
          </ac:spMkLst>
        </pc:spChg>
        <pc:spChg chg="del">
          <ac:chgData name="Nguyen Truong Son" userId="f4103d64-4818-40ef-9855-60b0d885e2c5" providerId="ADAL" clId="{3EEBF831-74FA-405E-9B82-410FFC2212BE}" dt="2021-11-07T15:21:35.944" v="892" actId="478"/>
          <ac:spMkLst>
            <pc:docMk/>
            <pc:sldMk cId="1718650932" sldId="304"/>
            <ac:spMk id="82" creationId="{74EFD18F-EA34-42DC-BCF0-61E6AF9CA18D}"/>
          </ac:spMkLst>
        </pc:spChg>
        <pc:spChg chg="del">
          <ac:chgData name="Nguyen Truong Son" userId="f4103d64-4818-40ef-9855-60b0d885e2c5" providerId="ADAL" clId="{3EEBF831-74FA-405E-9B82-410FFC2212BE}" dt="2021-11-07T15:21:35.944" v="892" actId="478"/>
          <ac:spMkLst>
            <pc:docMk/>
            <pc:sldMk cId="1718650932" sldId="304"/>
            <ac:spMk id="83" creationId="{3B16CA93-638E-4864-9EFE-9A07D4B25ED7}"/>
          </ac:spMkLst>
        </pc:spChg>
        <pc:spChg chg="del">
          <ac:chgData name="Nguyen Truong Son" userId="f4103d64-4818-40ef-9855-60b0d885e2c5" providerId="ADAL" clId="{3EEBF831-74FA-405E-9B82-410FFC2212BE}" dt="2021-11-07T15:21:35.944" v="892" actId="478"/>
          <ac:spMkLst>
            <pc:docMk/>
            <pc:sldMk cId="1718650932" sldId="304"/>
            <ac:spMk id="85" creationId="{5482B3E6-00FC-45F4-8D37-F86D5E05D3F5}"/>
          </ac:spMkLst>
        </pc:spChg>
        <pc:spChg chg="del">
          <ac:chgData name="Nguyen Truong Son" userId="f4103d64-4818-40ef-9855-60b0d885e2c5" providerId="ADAL" clId="{3EEBF831-74FA-405E-9B82-410FFC2212BE}" dt="2021-11-07T15:21:35.944" v="892" actId="478"/>
          <ac:spMkLst>
            <pc:docMk/>
            <pc:sldMk cId="1718650932" sldId="304"/>
            <ac:spMk id="88" creationId="{13FD9524-BAA7-47FC-9FF4-D5E25FCB72FF}"/>
          </ac:spMkLst>
        </pc:spChg>
        <pc:spChg chg="del">
          <ac:chgData name="Nguyen Truong Son" userId="f4103d64-4818-40ef-9855-60b0d885e2c5" providerId="ADAL" clId="{3EEBF831-74FA-405E-9B82-410FFC2212BE}" dt="2021-11-07T15:21:35.944" v="892" actId="478"/>
          <ac:spMkLst>
            <pc:docMk/>
            <pc:sldMk cId="1718650932" sldId="304"/>
            <ac:spMk id="90" creationId="{F6A30D21-5356-40E4-8652-C8282AE22FDD}"/>
          </ac:spMkLst>
        </pc:spChg>
        <pc:spChg chg="del">
          <ac:chgData name="Nguyen Truong Son" userId="f4103d64-4818-40ef-9855-60b0d885e2c5" providerId="ADAL" clId="{3EEBF831-74FA-405E-9B82-410FFC2212BE}" dt="2021-11-07T15:21:35.944" v="892" actId="478"/>
          <ac:spMkLst>
            <pc:docMk/>
            <pc:sldMk cId="1718650932" sldId="304"/>
            <ac:spMk id="106" creationId="{B2CDAFF0-56E3-440E-80BF-A17A622F8E18}"/>
          </ac:spMkLst>
        </pc:spChg>
        <pc:spChg chg="del">
          <ac:chgData name="Nguyen Truong Son" userId="f4103d64-4818-40ef-9855-60b0d885e2c5" providerId="ADAL" clId="{3EEBF831-74FA-405E-9B82-410FFC2212BE}" dt="2021-11-07T15:21:35.944" v="892" actId="478"/>
          <ac:spMkLst>
            <pc:docMk/>
            <pc:sldMk cId="1718650932" sldId="304"/>
            <ac:spMk id="108" creationId="{E2B0D1E0-5C96-4B8F-8A0B-ED649CB9B2D5}"/>
          </ac:spMkLst>
        </pc:spChg>
        <pc:spChg chg="del">
          <ac:chgData name="Nguyen Truong Son" userId="f4103d64-4818-40ef-9855-60b0d885e2c5" providerId="ADAL" clId="{3EEBF831-74FA-405E-9B82-410FFC2212BE}" dt="2021-11-07T15:21:35.944" v="892" actId="478"/>
          <ac:spMkLst>
            <pc:docMk/>
            <pc:sldMk cId="1718650932" sldId="304"/>
            <ac:spMk id="111" creationId="{9B98CBB5-D09B-4A72-BD56-C2F4F34315AA}"/>
          </ac:spMkLst>
        </pc:spChg>
        <pc:spChg chg="del">
          <ac:chgData name="Nguyen Truong Son" userId="f4103d64-4818-40ef-9855-60b0d885e2c5" providerId="ADAL" clId="{3EEBF831-74FA-405E-9B82-410FFC2212BE}" dt="2021-11-07T15:21:35.944" v="892" actId="478"/>
          <ac:spMkLst>
            <pc:docMk/>
            <pc:sldMk cId="1718650932" sldId="304"/>
            <ac:spMk id="113" creationId="{F7173F3E-A4F1-4D7F-8818-A9D1C217FE91}"/>
          </ac:spMkLst>
        </pc:spChg>
        <pc:spChg chg="del">
          <ac:chgData name="Nguyen Truong Son" userId="f4103d64-4818-40ef-9855-60b0d885e2c5" providerId="ADAL" clId="{3EEBF831-74FA-405E-9B82-410FFC2212BE}" dt="2021-11-07T15:21:35.944" v="892" actId="478"/>
          <ac:spMkLst>
            <pc:docMk/>
            <pc:sldMk cId="1718650932" sldId="304"/>
            <ac:spMk id="116" creationId="{E1A33BC9-D9FD-468E-8D3B-2AD9C465F3AB}"/>
          </ac:spMkLst>
        </pc:spChg>
        <pc:picChg chg="del">
          <ac:chgData name="Nguyen Truong Son" userId="f4103d64-4818-40ef-9855-60b0d885e2c5" providerId="ADAL" clId="{3EEBF831-74FA-405E-9B82-410FFC2212BE}" dt="2021-11-07T15:21:35.944" v="892" actId="478"/>
          <ac:picMkLst>
            <pc:docMk/>
            <pc:sldMk cId="1718650932" sldId="304"/>
            <ac:picMk id="21" creationId="{F6964D9B-9C48-4FCE-BE01-A5689DA65E34}"/>
          </ac:picMkLst>
        </pc:picChg>
        <pc:picChg chg="del">
          <ac:chgData name="Nguyen Truong Son" userId="f4103d64-4818-40ef-9855-60b0d885e2c5" providerId="ADAL" clId="{3EEBF831-74FA-405E-9B82-410FFC2212BE}" dt="2021-11-07T15:21:35.944" v="892" actId="478"/>
          <ac:picMkLst>
            <pc:docMk/>
            <pc:sldMk cId="1718650932" sldId="304"/>
            <ac:picMk id="23" creationId="{A5E8AAEF-3C42-469B-A00A-0CECF73DAC93}"/>
          </ac:picMkLst>
        </pc:picChg>
        <pc:picChg chg="del">
          <ac:chgData name="Nguyen Truong Son" userId="f4103d64-4818-40ef-9855-60b0d885e2c5" providerId="ADAL" clId="{3EEBF831-74FA-405E-9B82-410FFC2212BE}" dt="2021-11-07T15:21:35.944" v="892" actId="478"/>
          <ac:picMkLst>
            <pc:docMk/>
            <pc:sldMk cId="1718650932" sldId="304"/>
            <ac:picMk id="25" creationId="{A07F9D35-0DEA-431C-A573-8164DDFCB63F}"/>
          </ac:picMkLst>
        </pc:picChg>
        <pc:picChg chg="del">
          <ac:chgData name="Nguyen Truong Son" userId="f4103d64-4818-40ef-9855-60b0d885e2c5" providerId="ADAL" clId="{3EEBF831-74FA-405E-9B82-410FFC2212BE}" dt="2021-11-07T15:21:35.944" v="892" actId="478"/>
          <ac:picMkLst>
            <pc:docMk/>
            <pc:sldMk cId="1718650932" sldId="304"/>
            <ac:picMk id="28" creationId="{AB786E1B-3678-4888-B4F5-8116BCF715AD}"/>
          </ac:picMkLst>
        </pc:picChg>
        <pc:picChg chg="del">
          <ac:chgData name="Nguyen Truong Son" userId="f4103d64-4818-40ef-9855-60b0d885e2c5" providerId="ADAL" clId="{3EEBF831-74FA-405E-9B82-410FFC2212BE}" dt="2021-11-07T15:21:35.944" v="892" actId="478"/>
          <ac:picMkLst>
            <pc:docMk/>
            <pc:sldMk cId="1718650932" sldId="304"/>
            <ac:picMk id="52" creationId="{651F9B82-13CD-41B9-BF62-DA0604791F52}"/>
          </ac:picMkLst>
        </pc:picChg>
        <pc:picChg chg="del">
          <ac:chgData name="Nguyen Truong Son" userId="f4103d64-4818-40ef-9855-60b0d885e2c5" providerId="ADAL" clId="{3EEBF831-74FA-405E-9B82-410FFC2212BE}" dt="2021-11-07T15:21:35.944" v="892" actId="478"/>
          <ac:picMkLst>
            <pc:docMk/>
            <pc:sldMk cId="1718650932" sldId="304"/>
            <ac:picMk id="56" creationId="{A5F054C0-BD61-40C3-A246-F4E948A97C76}"/>
          </ac:picMkLst>
        </pc:picChg>
        <pc:picChg chg="del">
          <ac:chgData name="Nguyen Truong Son" userId="f4103d64-4818-40ef-9855-60b0d885e2c5" providerId="ADAL" clId="{3EEBF831-74FA-405E-9B82-410FFC2212BE}" dt="2021-11-07T15:21:35.944" v="892" actId="478"/>
          <ac:picMkLst>
            <pc:docMk/>
            <pc:sldMk cId="1718650932" sldId="304"/>
            <ac:picMk id="68" creationId="{84024289-7DFF-4E62-92E4-DD97B81706B5}"/>
          </ac:picMkLst>
        </pc:picChg>
        <pc:picChg chg="del">
          <ac:chgData name="Nguyen Truong Son" userId="f4103d64-4818-40ef-9855-60b0d885e2c5" providerId="ADAL" clId="{3EEBF831-74FA-405E-9B82-410FFC2212BE}" dt="2021-11-07T15:21:35.944" v="892" actId="478"/>
          <ac:picMkLst>
            <pc:docMk/>
            <pc:sldMk cId="1718650932" sldId="304"/>
            <ac:picMk id="70" creationId="{538B7267-C609-4EBF-8852-1E39D26F4228}"/>
          </ac:picMkLst>
        </pc:picChg>
        <pc:picChg chg="del">
          <ac:chgData name="Nguyen Truong Son" userId="f4103d64-4818-40ef-9855-60b0d885e2c5" providerId="ADAL" clId="{3EEBF831-74FA-405E-9B82-410FFC2212BE}" dt="2021-11-07T15:21:35.944" v="892" actId="478"/>
          <ac:picMkLst>
            <pc:docMk/>
            <pc:sldMk cId="1718650932" sldId="304"/>
            <ac:picMk id="75" creationId="{2160643F-C452-4EE3-BD7F-0649145CC5AC}"/>
          </ac:picMkLst>
        </pc:picChg>
        <pc:picChg chg="del">
          <ac:chgData name="Nguyen Truong Son" userId="f4103d64-4818-40ef-9855-60b0d885e2c5" providerId="ADAL" clId="{3EEBF831-74FA-405E-9B82-410FFC2212BE}" dt="2021-11-07T15:21:35.944" v="892" actId="478"/>
          <ac:picMkLst>
            <pc:docMk/>
            <pc:sldMk cId="1718650932" sldId="304"/>
            <ac:picMk id="1030" creationId="{0AFFFB4E-6253-4ADD-8FF1-E7ED2B2C679A}"/>
          </ac:picMkLst>
        </pc:picChg>
        <pc:picChg chg="add mod">
          <ac:chgData name="Nguyen Truong Son" userId="f4103d64-4818-40ef-9855-60b0d885e2c5" providerId="ADAL" clId="{3EEBF831-74FA-405E-9B82-410FFC2212BE}" dt="2021-11-08T04:10:07.800" v="3563" actId="1076"/>
          <ac:picMkLst>
            <pc:docMk/>
            <pc:sldMk cId="1718650932" sldId="304"/>
            <ac:picMk id="5122" creationId="{0732ECF9-CAC6-4273-9799-DC7C803657AE}"/>
          </ac:picMkLst>
        </pc:picChg>
      </pc:sldChg>
      <pc:sldChg chg="addSp delSp modSp del mod">
        <pc:chgData name="Nguyen Truong Son" userId="f4103d64-4818-40ef-9855-60b0d885e2c5" providerId="ADAL" clId="{3EEBF831-74FA-405E-9B82-410FFC2212BE}" dt="2021-11-07T15:43:20.198" v="1684" actId="47"/>
        <pc:sldMkLst>
          <pc:docMk/>
          <pc:sldMk cId="2642886129" sldId="305"/>
        </pc:sldMkLst>
        <pc:spChg chg="del">
          <ac:chgData name="Nguyen Truong Son" userId="f4103d64-4818-40ef-9855-60b0d885e2c5" providerId="ADAL" clId="{3EEBF831-74FA-405E-9B82-410FFC2212BE}" dt="2021-11-07T15:22:23.184" v="982" actId="478"/>
          <ac:spMkLst>
            <pc:docMk/>
            <pc:sldMk cId="2642886129" sldId="305"/>
            <ac:spMk id="2" creationId="{5A87A15A-ECCA-4DB1-8883-7EE3CC634C43}"/>
          </ac:spMkLst>
        </pc:spChg>
        <pc:spChg chg="add del mod">
          <ac:chgData name="Nguyen Truong Son" userId="f4103d64-4818-40ef-9855-60b0d885e2c5" providerId="ADAL" clId="{3EEBF831-74FA-405E-9B82-410FFC2212BE}" dt="2021-11-07T15:22:27.413" v="984" actId="478"/>
          <ac:spMkLst>
            <pc:docMk/>
            <pc:sldMk cId="2642886129" sldId="305"/>
            <ac:spMk id="5" creationId="{7998BDCF-19D9-408E-8C9B-2995ACD78CCA}"/>
          </ac:spMkLst>
        </pc:spChg>
        <pc:spChg chg="add del mod">
          <ac:chgData name="Nguyen Truong Son" userId="f4103d64-4818-40ef-9855-60b0d885e2c5" providerId="ADAL" clId="{3EEBF831-74FA-405E-9B82-410FFC2212BE}" dt="2021-11-07T15:22:19.672" v="981" actId="478"/>
          <ac:spMkLst>
            <pc:docMk/>
            <pc:sldMk cId="2642886129" sldId="305"/>
            <ac:spMk id="9" creationId="{E25B92DB-0870-406D-95F9-95479E3C5419}"/>
          </ac:spMkLst>
        </pc:spChg>
        <pc:spChg chg="add mod">
          <ac:chgData name="Nguyen Truong Son" userId="f4103d64-4818-40ef-9855-60b0d885e2c5" providerId="ADAL" clId="{3EEBF831-74FA-405E-9B82-410FFC2212BE}" dt="2021-11-07T15:23:02.067" v="1050" actId="20577"/>
          <ac:spMkLst>
            <pc:docMk/>
            <pc:sldMk cId="2642886129" sldId="305"/>
            <ac:spMk id="11" creationId="{8441B7E6-C759-4987-92D1-A9F924A8E8BD}"/>
          </ac:spMkLst>
        </pc:spChg>
      </pc:sldChg>
      <pc:sldChg chg="del">
        <pc:chgData name="Nguyen Truong Son" userId="f4103d64-4818-40ef-9855-60b0d885e2c5" providerId="ADAL" clId="{3EEBF831-74FA-405E-9B82-410FFC2212BE}" dt="2021-11-07T15:23:39.679" v="1051" actId="47"/>
        <pc:sldMkLst>
          <pc:docMk/>
          <pc:sldMk cId="3439770138" sldId="306"/>
        </pc:sldMkLst>
      </pc:sldChg>
      <pc:sldChg chg="modSp mod">
        <pc:chgData name="Nguyen Truong Son" userId="f4103d64-4818-40ef-9855-60b0d885e2c5" providerId="ADAL" clId="{3EEBF831-74FA-405E-9B82-410FFC2212BE}" dt="2021-11-08T06:58:43.003" v="6747" actId="207"/>
        <pc:sldMkLst>
          <pc:docMk/>
          <pc:sldMk cId="2523836984" sldId="307"/>
        </pc:sldMkLst>
        <pc:spChg chg="mod">
          <ac:chgData name="Nguyen Truong Son" userId="f4103d64-4818-40ef-9855-60b0d885e2c5" providerId="ADAL" clId="{3EEBF831-74FA-405E-9B82-410FFC2212BE}" dt="2021-11-07T15:16:56.801" v="214" actId="20577"/>
          <ac:spMkLst>
            <pc:docMk/>
            <pc:sldMk cId="2523836984" sldId="307"/>
            <ac:spMk id="2" creationId="{5A87A15A-ECCA-4DB1-8883-7EE3CC634C43}"/>
          </ac:spMkLst>
        </pc:spChg>
        <pc:spChg chg="mod">
          <ac:chgData name="Nguyen Truong Son" userId="f4103d64-4818-40ef-9855-60b0d885e2c5" providerId="ADAL" clId="{3EEBF831-74FA-405E-9B82-410FFC2212BE}" dt="2021-11-08T06:34:27.723" v="6311" actId="20577"/>
          <ac:spMkLst>
            <pc:docMk/>
            <pc:sldMk cId="2523836984" sldId="307"/>
            <ac:spMk id="3" creationId="{0A81476F-E248-4CAE-98F2-490E08193CA0}"/>
          </ac:spMkLst>
        </pc:spChg>
        <pc:spChg chg="mod">
          <ac:chgData name="Nguyen Truong Son" userId="f4103d64-4818-40ef-9855-60b0d885e2c5" providerId="ADAL" clId="{3EEBF831-74FA-405E-9B82-410FFC2212BE}" dt="2021-11-08T06:58:43.003" v="6747" actId="207"/>
          <ac:spMkLst>
            <pc:docMk/>
            <pc:sldMk cId="2523836984" sldId="307"/>
            <ac:spMk id="4" creationId="{0EB938B8-9EBC-4C1E-BBE7-EFA5BAEFF16C}"/>
          </ac:spMkLst>
        </pc:spChg>
      </pc:sldChg>
      <pc:sldChg chg="addSp delSp modSp mod modNotesTx">
        <pc:chgData name="Nguyen Truong Son" userId="f4103d64-4818-40ef-9855-60b0d885e2c5" providerId="ADAL" clId="{3EEBF831-74FA-405E-9B82-410FFC2212BE}" dt="2021-11-08T06:59:13.987" v="6752" actId="207"/>
        <pc:sldMkLst>
          <pc:docMk/>
          <pc:sldMk cId="1483009948" sldId="308"/>
        </pc:sldMkLst>
        <pc:spChg chg="mod">
          <ac:chgData name="Nguyen Truong Son" userId="f4103d64-4818-40ef-9855-60b0d885e2c5" providerId="ADAL" clId="{3EEBF831-74FA-405E-9B82-410FFC2212BE}" dt="2021-11-08T04:03:06.323" v="3505" actId="20577"/>
          <ac:spMkLst>
            <pc:docMk/>
            <pc:sldMk cId="1483009948" sldId="308"/>
            <ac:spMk id="2" creationId="{5A87A15A-ECCA-4DB1-8883-7EE3CC634C43}"/>
          </ac:spMkLst>
        </pc:spChg>
        <pc:spChg chg="mod">
          <ac:chgData name="Nguyen Truong Son" userId="f4103d64-4818-40ef-9855-60b0d885e2c5" providerId="ADAL" clId="{3EEBF831-74FA-405E-9B82-410FFC2212BE}" dt="2021-11-08T06:59:13.987" v="6752" actId="207"/>
          <ac:spMkLst>
            <pc:docMk/>
            <pc:sldMk cId="1483009948" sldId="308"/>
            <ac:spMk id="3" creationId="{46A46143-56D8-461A-B88F-8997B91C0CB7}"/>
          </ac:spMkLst>
        </pc:spChg>
        <pc:spChg chg="add mod">
          <ac:chgData name="Nguyen Truong Son" userId="f4103d64-4818-40ef-9855-60b0d885e2c5" providerId="ADAL" clId="{3EEBF831-74FA-405E-9B82-410FFC2212BE}" dt="2021-11-08T06:54:45.665" v="6726" actId="20577"/>
          <ac:spMkLst>
            <pc:docMk/>
            <pc:sldMk cId="1483009948" sldId="308"/>
            <ac:spMk id="4" creationId="{0763112E-F997-45D1-9004-BBA17AC20839}"/>
          </ac:spMkLst>
        </pc:spChg>
        <pc:spChg chg="add mod">
          <ac:chgData name="Nguyen Truong Son" userId="f4103d64-4818-40ef-9855-60b0d885e2c5" providerId="ADAL" clId="{3EEBF831-74FA-405E-9B82-410FFC2212BE}" dt="2021-11-08T06:55:18.805" v="6735" actId="2711"/>
          <ac:spMkLst>
            <pc:docMk/>
            <pc:sldMk cId="1483009948" sldId="308"/>
            <ac:spMk id="5" creationId="{0FDD3E2C-01B1-4455-8CB5-6F4616C96BAF}"/>
          </ac:spMkLst>
        </pc:spChg>
        <pc:spChg chg="add del mod">
          <ac:chgData name="Nguyen Truong Son" userId="f4103d64-4818-40ef-9855-60b0d885e2c5" providerId="ADAL" clId="{3EEBF831-74FA-405E-9B82-410FFC2212BE}" dt="2021-11-08T04:17:51.776" v="3804"/>
          <ac:spMkLst>
            <pc:docMk/>
            <pc:sldMk cId="1483009948" sldId="308"/>
            <ac:spMk id="10" creationId="{17D12583-C7FE-4062-9262-6C593C6A7BB9}"/>
          </ac:spMkLst>
        </pc:spChg>
        <pc:spChg chg="del mod">
          <ac:chgData name="Nguyen Truong Son" userId="f4103d64-4818-40ef-9855-60b0d885e2c5" providerId="ADAL" clId="{3EEBF831-74FA-405E-9B82-410FFC2212BE}" dt="2021-11-07T15:21:27.878" v="890"/>
          <ac:spMkLst>
            <pc:docMk/>
            <pc:sldMk cId="1483009948" sldId="308"/>
            <ac:spMk id="11" creationId="{F100BF8B-032B-4A4F-9CA5-905BF9678F59}"/>
          </ac:spMkLst>
        </pc:spChg>
        <pc:picChg chg="del">
          <ac:chgData name="Nguyen Truong Son" userId="f4103d64-4818-40ef-9855-60b0d885e2c5" providerId="ADAL" clId="{3EEBF831-74FA-405E-9B82-410FFC2212BE}" dt="2021-11-07T15:21:27.872" v="888" actId="478"/>
          <ac:picMkLst>
            <pc:docMk/>
            <pc:sldMk cId="1483009948" sldId="308"/>
            <ac:picMk id="1026" creationId="{4C38F0F1-8D0F-4846-842A-42417E1E24A6}"/>
          </ac:picMkLst>
        </pc:picChg>
        <pc:picChg chg="del">
          <ac:chgData name="Nguyen Truong Son" userId="f4103d64-4818-40ef-9855-60b0d885e2c5" providerId="ADAL" clId="{3EEBF831-74FA-405E-9B82-410FFC2212BE}" dt="2021-11-07T15:21:28.834" v="891" actId="478"/>
          <ac:picMkLst>
            <pc:docMk/>
            <pc:sldMk cId="1483009948" sldId="308"/>
            <ac:picMk id="2054" creationId="{AA877ABD-F834-4DD2-956A-FB7C15B3D423}"/>
          </ac:picMkLst>
        </pc:picChg>
        <pc:picChg chg="add mod">
          <ac:chgData name="Nguyen Truong Son" userId="f4103d64-4818-40ef-9855-60b0d885e2c5" providerId="ADAL" clId="{3EEBF831-74FA-405E-9B82-410FFC2212BE}" dt="2021-11-08T04:37:23.454" v="3815" actId="1076"/>
          <ac:picMkLst>
            <pc:docMk/>
            <pc:sldMk cId="1483009948" sldId="308"/>
            <ac:picMk id="6146" creationId="{719EEF55-185A-4C73-997F-E3539919B07E}"/>
          </ac:picMkLst>
        </pc:picChg>
        <pc:picChg chg="add mod">
          <ac:chgData name="Nguyen Truong Son" userId="f4103d64-4818-40ef-9855-60b0d885e2c5" providerId="ADAL" clId="{3EEBF831-74FA-405E-9B82-410FFC2212BE}" dt="2021-11-08T04:37:18.423" v="3814" actId="1076"/>
          <ac:picMkLst>
            <pc:docMk/>
            <pc:sldMk cId="1483009948" sldId="308"/>
            <ac:picMk id="6148" creationId="{4493C87D-39A7-47B2-810F-4A962EB3F60B}"/>
          </ac:picMkLst>
        </pc:picChg>
      </pc:sldChg>
      <pc:sldChg chg="addSp delSp modSp del mod">
        <pc:chgData name="Nguyen Truong Son" userId="f4103d64-4818-40ef-9855-60b0d885e2c5" providerId="ADAL" clId="{3EEBF831-74FA-405E-9B82-410FFC2212BE}" dt="2021-11-07T16:15:23.952" v="2167" actId="47"/>
        <pc:sldMkLst>
          <pc:docMk/>
          <pc:sldMk cId="2174511084" sldId="309"/>
        </pc:sldMkLst>
        <pc:spChg chg="mod">
          <ac:chgData name="Nguyen Truong Son" userId="f4103d64-4818-40ef-9855-60b0d885e2c5" providerId="ADAL" clId="{3EEBF831-74FA-405E-9B82-410FFC2212BE}" dt="2021-11-07T16:15:21.274" v="2166" actId="20577"/>
          <ac:spMkLst>
            <pc:docMk/>
            <pc:sldMk cId="2174511084" sldId="309"/>
            <ac:spMk id="2" creationId="{5A87A15A-ECCA-4DB1-8883-7EE3CC634C43}"/>
          </ac:spMkLst>
        </pc:spChg>
        <pc:spChg chg="del">
          <ac:chgData name="Nguyen Truong Son" userId="f4103d64-4818-40ef-9855-60b0d885e2c5" providerId="ADAL" clId="{3EEBF831-74FA-405E-9B82-410FFC2212BE}" dt="2021-11-07T15:22:36.826" v="985" actId="478"/>
          <ac:spMkLst>
            <pc:docMk/>
            <pc:sldMk cId="2174511084" sldId="309"/>
            <ac:spMk id="9" creationId="{1DEC1250-F55B-4B8B-A5A4-58F1EBB78DC1}"/>
          </ac:spMkLst>
        </pc:spChg>
        <pc:spChg chg="del">
          <ac:chgData name="Nguyen Truong Son" userId="f4103d64-4818-40ef-9855-60b0d885e2c5" providerId="ADAL" clId="{3EEBF831-74FA-405E-9B82-410FFC2212BE}" dt="2021-11-07T15:22:38.902" v="986" actId="478"/>
          <ac:spMkLst>
            <pc:docMk/>
            <pc:sldMk cId="2174511084" sldId="309"/>
            <ac:spMk id="11" creationId="{A2E7A531-1180-4FEB-8D46-BD72834FD185}"/>
          </ac:spMkLst>
        </pc:spChg>
        <pc:spChg chg="add mod">
          <ac:chgData name="Nguyen Truong Son" userId="f4103d64-4818-40ef-9855-60b0d885e2c5" providerId="ADAL" clId="{3EEBF831-74FA-405E-9B82-410FFC2212BE}" dt="2021-11-07T15:43:04.984" v="1682" actId="20577"/>
          <ac:spMkLst>
            <pc:docMk/>
            <pc:sldMk cId="2174511084" sldId="309"/>
            <ac:spMk id="12" creationId="{4E8B113E-C68E-41AB-9592-D6532B0857F5}"/>
          </ac:spMkLst>
        </pc:spChg>
        <pc:picChg chg="del">
          <ac:chgData name="Nguyen Truong Son" userId="f4103d64-4818-40ef-9855-60b0d885e2c5" providerId="ADAL" clId="{3EEBF831-74FA-405E-9B82-410FFC2212BE}" dt="2021-11-07T15:22:40.297" v="988" actId="478"/>
          <ac:picMkLst>
            <pc:docMk/>
            <pc:sldMk cId="2174511084" sldId="309"/>
            <ac:picMk id="10" creationId="{C1EB6C6D-C82B-4D07-ABE0-F7ABC4DEC744}"/>
          </ac:picMkLst>
        </pc:picChg>
        <pc:picChg chg="del">
          <ac:chgData name="Nguyen Truong Son" userId="f4103d64-4818-40ef-9855-60b0d885e2c5" providerId="ADAL" clId="{3EEBF831-74FA-405E-9B82-410FFC2212BE}" dt="2021-11-07T15:22:39.613" v="987" actId="478"/>
          <ac:picMkLst>
            <pc:docMk/>
            <pc:sldMk cId="2174511084" sldId="309"/>
            <ac:picMk id="3074" creationId="{1379BAB0-F8D5-45C6-B051-857662C0E9E7}"/>
          </ac:picMkLst>
        </pc:picChg>
      </pc:sldChg>
      <pc:sldChg chg="addSp delSp modSp mod">
        <pc:chgData name="Nguyen Truong Son" userId="f4103d64-4818-40ef-9855-60b0d885e2c5" providerId="ADAL" clId="{3EEBF831-74FA-405E-9B82-410FFC2212BE}" dt="2021-11-08T07:05:47.568" v="6762" actId="207"/>
        <pc:sldMkLst>
          <pc:docMk/>
          <pc:sldMk cId="2159452578" sldId="313"/>
        </pc:sldMkLst>
        <pc:spChg chg="mod">
          <ac:chgData name="Nguyen Truong Son" userId="f4103d64-4818-40ef-9855-60b0d885e2c5" providerId="ADAL" clId="{3EEBF831-74FA-405E-9B82-410FFC2212BE}" dt="2021-11-08T07:05:47.568" v="6762" actId="207"/>
          <ac:spMkLst>
            <pc:docMk/>
            <pc:sldMk cId="2159452578" sldId="313"/>
            <ac:spMk id="2" creationId="{4841A11D-CA2D-4C44-B55C-7005870EDEC2}"/>
          </ac:spMkLst>
        </pc:spChg>
        <pc:spChg chg="add mod">
          <ac:chgData name="Nguyen Truong Son" userId="f4103d64-4818-40ef-9855-60b0d885e2c5" providerId="ADAL" clId="{3EEBF831-74FA-405E-9B82-410FFC2212BE}" dt="2021-11-08T06:54:20.148" v="6724" actId="113"/>
          <ac:spMkLst>
            <pc:docMk/>
            <pc:sldMk cId="2159452578" sldId="313"/>
            <ac:spMk id="3" creationId="{A00E002B-A5C6-416E-B249-E526F9662A07}"/>
          </ac:spMkLst>
        </pc:spChg>
        <pc:spChg chg="del">
          <ac:chgData name="Nguyen Truong Son" userId="f4103d64-4818-40ef-9855-60b0d885e2c5" providerId="ADAL" clId="{3EEBF831-74FA-405E-9B82-410FFC2212BE}" dt="2021-11-08T06:24:39.364" v="5955" actId="478"/>
          <ac:spMkLst>
            <pc:docMk/>
            <pc:sldMk cId="2159452578" sldId="313"/>
            <ac:spMk id="26" creationId="{5398800C-4F1B-4162-B229-FB1B1205303D}"/>
          </ac:spMkLst>
        </pc:spChg>
        <pc:spChg chg="del">
          <ac:chgData name="Nguyen Truong Son" userId="f4103d64-4818-40ef-9855-60b0d885e2c5" providerId="ADAL" clId="{3EEBF831-74FA-405E-9B82-410FFC2212BE}" dt="2021-11-08T06:24:37.745" v="5954" actId="478"/>
          <ac:spMkLst>
            <pc:docMk/>
            <pc:sldMk cId="2159452578" sldId="313"/>
            <ac:spMk id="27" creationId="{D47D609F-7483-4672-BBEA-8E6269BFD3D2}"/>
          </ac:spMkLst>
        </pc:spChg>
        <pc:picChg chg="del">
          <ac:chgData name="Nguyen Truong Son" userId="f4103d64-4818-40ef-9855-60b0d885e2c5" providerId="ADAL" clId="{3EEBF831-74FA-405E-9B82-410FFC2212BE}" dt="2021-11-08T06:24:35.421" v="5953" actId="478"/>
          <ac:picMkLst>
            <pc:docMk/>
            <pc:sldMk cId="2159452578" sldId="313"/>
            <ac:picMk id="8" creationId="{4CD1A54B-41E9-4089-9FE2-6E1CC69C8C1E}"/>
          </ac:picMkLst>
        </pc:picChg>
      </pc:sldChg>
      <pc:sldChg chg="addSp delSp modSp add mod">
        <pc:chgData name="Nguyen Truong Son" userId="f4103d64-4818-40ef-9855-60b0d885e2c5" providerId="ADAL" clId="{3EEBF831-74FA-405E-9B82-410FFC2212BE}" dt="2021-11-08T06:58:54.112" v="6749" actId="207"/>
        <pc:sldMkLst>
          <pc:docMk/>
          <pc:sldMk cId="871166324" sldId="314"/>
        </pc:sldMkLst>
        <pc:spChg chg="mod">
          <ac:chgData name="Nguyen Truong Son" userId="f4103d64-4818-40ef-9855-60b0d885e2c5" providerId="ADAL" clId="{3EEBF831-74FA-405E-9B82-410FFC2212BE}" dt="2021-11-08T03:41:13.528" v="2977" actId="20577"/>
          <ac:spMkLst>
            <pc:docMk/>
            <pc:sldMk cId="871166324" sldId="314"/>
            <ac:spMk id="2" creationId="{5A87A15A-ECCA-4DB1-8883-7EE3CC634C43}"/>
          </ac:spMkLst>
        </pc:spChg>
        <pc:spChg chg="mod">
          <ac:chgData name="Nguyen Truong Son" userId="f4103d64-4818-40ef-9855-60b0d885e2c5" providerId="ADAL" clId="{3EEBF831-74FA-405E-9B82-410FFC2212BE}" dt="2021-11-08T06:58:54.112" v="6749" actId="207"/>
          <ac:spMkLst>
            <pc:docMk/>
            <pc:sldMk cId="871166324" sldId="314"/>
            <ac:spMk id="3" creationId="{5025D9D4-C4F1-4E6B-9149-5F5F000871C9}"/>
          </ac:spMkLst>
        </pc:spChg>
        <pc:spChg chg="mod">
          <ac:chgData name="Nguyen Truong Son" userId="f4103d64-4818-40ef-9855-60b0d885e2c5" providerId="ADAL" clId="{3EEBF831-74FA-405E-9B82-410FFC2212BE}" dt="2021-11-08T06:28:57.222" v="6060" actId="1076"/>
          <ac:spMkLst>
            <pc:docMk/>
            <pc:sldMk cId="871166324" sldId="314"/>
            <ac:spMk id="7" creationId="{930C38B0-9883-4279-B2DD-DBF53BF12790}"/>
          </ac:spMkLst>
        </pc:spChg>
        <pc:spChg chg="add del">
          <ac:chgData name="Nguyen Truong Son" userId="f4103d64-4818-40ef-9855-60b0d885e2c5" providerId="ADAL" clId="{3EEBF831-74FA-405E-9B82-410FFC2212BE}" dt="2021-11-08T03:24:36.286" v="2304" actId="478"/>
          <ac:spMkLst>
            <pc:docMk/>
            <pc:sldMk cId="871166324" sldId="314"/>
            <ac:spMk id="8" creationId="{087F4AEA-E1E5-46BC-BB2D-E14A1329F754}"/>
          </ac:spMkLst>
        </pc:spChg>
        <pc:spChg chg="add del">
          <ac:chgData name="Nguyen Truong Son" userId="f4103d64-4818-40ef-9855-60b0d885e2c5" providerId="ADAL" clId="{3EEBF831-74FA-405E-9B82-410FFC2212BE}" dt="2021-11-08T03:24:45.503" v="2306" actId="478"/>
          <ac:spMkLst>
            <pc:docMk/>
            <pc:sldMk cId="871166324" sldId="314"/>
            <ac:spMk id="9" creationId="{1395C89F-B265-4FC3-B723-815DB51C6B4C}"/>
          </ac:spMkLst>
        </pc:spChg>
        <pc:picChg chg="add del mod">
          <ac:chgData name="Nguyen Truong Son" userId="f4103d64-4818-40ef-9855-60b0d885e2c5" providerId="ADAL" clId="{3EEBF831-74FA-405E-9B82-410FFC2212BE}" dt="2021-11-08T03:19:39.454" v="2292" actId="478"/>
          <ac:picMkLst>
            <pc:docMk/>
            <pc:sldMk cId="871166324" sldId="314"/>
            <ac:picMk id="10" creationId="{E8A87481-03E3-4E52-B136-19339C7B4A08}"/>
          </ac:picMkLst>
        </pc:picChg>
        <pc:picChg chg="add mod">
          <ac:chgData name="Nguyen Truong Son" userId="f4103d64-4818-40ef-9855-60b0d885e2c5" providerId="ADAL" clId="{3EEBF831-74FA-405E-9B82-410FFC2212BE}" dt="2021-11-08T03:26:53.427" v="2312" actId="1076"/>
          <ac:picMkLst>
            <pc:docMk/>
            <pc:sldMk cId="871166324" sldId="314"/>
            <ac:picMk id="12" creationId="{09E683CC-C5CC-49E0-9DAE-35FAB9CA672F}"/>
          </ac:picMkLst>
        </pc:picChg>
        <pc:picChg chg="add mod">
          <ac:chgData name="Nguyen Truong Son" userId="f4103d64-4818-40ef-9855-60b0d885e2c5" providerId="ADAL" clId="{3EEBF831-74FA-405E-9B82-410FFC2212BE}" dt="2021-11-08T03:28:09.386" v="2315" actId="1076"/>
          <ac:picMkLst>
            <pc:docMk/>
            <pc:sldMk cId="871166324" sldId="314"/>
            <ac:picMk id="14" creationId="{BFACB4F0-E933-40CE-82AE-D87740B38C0F}"/>
          </ac:picMkLst>
        </pc:picChg>
        <pc:picChg chg="del">
          <ac:chgData name="Nguyen Truong Son" userId="f4103d64-4818-40ef-9855-60b0d885e2c5" providerId="ADAL" clId="{3EEBF831-74FA-405E-9B82-410FFC2212BE}" dt="2021-11-08T03:16:00.042" v="2199" actId="478"/>
          <ac:picMkLst>
            <pc:docMk/>
            <pc:sldMk cId="871166324" sldId="314"/>
            <ac:picMk id="2050" creationId="{236AE574-7226-44B7-A304-3D029FB60CD8}"/>
          </ac:picMkLst>
        </pc:picChg>
        <pc:picChg chg="del">
          <ac:chgData name="Nguyen Truong Son" userId="f4103d64-4818-40ef-9855-60b0d885e2c5" providerId="ADAL" clId="{3EEBF831-74FA-405E-9B82-410FFC2212BE}" dt="2021-11-08T03:16:01.120" v="2200" actId="478"/>
          <ac:picMkLst>
            <pc:docMk/>
            <pc:sldMk cId="871166324" sldId="314"/>
            <ac:picMk id="2052" creationId="{0536F78A-9BCD-4450-AF92-699A11F74A36}"/>
          </ac:picMkLst>
        </pc:picChg>
        <pc:picChg chg="add del mod">
          <ac:chgData name="Nguyen Truong Son" userId="f4103d64-4818-40ef-9855-60b0d885e2c5" providerId="ADAL" clId="{3EEBF831-74FA-405E-9B82-410FFC2212BE}" dt="2021-11-08T03:24:28.223" v="2302" actId="478"/>
          <ac:picMkLst>
            <pc:docMk/>
            <pc:sldMk cId="871166324" sldId="314"/>
            <ac:picMk id="3074" creationId="{0A6C1016-66D3-46D0-BE0A-FA41EC7EE59D}"/>
          </ac:picMkLst>
        </pc:picChg>
      </pc:sldChg>
      <pc:sldChg chg="new del">
        <pc:chgData name="Nguyen Truong Son" userId="f4103d64-4818-40ef-9855-60b0d885e2c5" providerId="ADAL" clId="{3EEBF831-74FA-405E-9B82-410FFC2212BE}" dt="2021-11-08T03:15:49.683" v="2197" actId="47"/>
        <pc:sldMkLst>
          <pc:docMk/>
          <pc:sldMk cId="2151962623" sldId="314"/>
        </pc:sldMkLst>
      </pc:sldChg>
      <pc:sldChg chg="addSp delSp modSp add mod">
        <pc:chgData name="Nguyen Truong Son" userId="f4103d64-4818-40ef-9855-60b0d885e2c5" providerId="ADAL" clId="{3EEBF831-74FA-405E-9B82-410FFC2212BE}" dt="2021-11-08T07:02:50.811" v="6760" actId="2711"/>
        <pc:sldMkLst>
          <pc:docMk/>
          <pc:sldMk cId="1702494791" sldId="315"/>
        </pc:sldMkLst>
        <pc:spChg chg="mod">
          <ac:chgData name="Nguyen Truong Son" userId="f4103d64-4818-40ef-9855-60b0d885e2c5" providerId="ADAL" clId="{3EEBF831-74FA-405E-9B82-410FFC2212BE}" dt="2021-11-08T06:59:01.206" v="6750" actId="207"/>
          <ac:spMkLst>
            <pc:docMk/>
            <pc:sldMk cId="1702494791" sldId="315"/>
            <ac:spMk id="3" creationId="{5025D9D4-C4F1-4E6B-9149-5F5F000871C9}"/>
          </ac:spMkLst>
        </pc:spChg>
        <pc:spChg chg="mod">
          <ac:chgData name="Nguyen Truong Son" userId="f4103d64-4818-40ef-9855-60b0d885e2c5" providerId="ADAL" clId="{3EEBF831-74FA-405E-9B82-410FFC2212BE}" dt="2021-11-08T07:02:50.811" v="6760" actId="2711"/>
          <ac:spMkLst>
            <pc:docMk/>
            <pc:sldMk cId="1702494791" sldId="315"/>
            <ac:spMk id="7" creationId="{930C38B0-9883-4279-B2DD-DBF53BF12790}"/>
          </ac:spMkLst>
        </pc:spChg>
        <pc:picChg chg="add mod">
          <ac:chgData name="Nguyen Truong Son" userId="f4103d64-4818-40ef-9855-60b0d885e2c5" providerId="ADAL" clId="{3EEBF831-74FA-405E-9B82-410FFC2212BE}" dt="2021-11-08T03:53:53.455" v="3047" actId="1076"/>
          <ac:picMkLst>
            <pc:docMk/>
            <pc:sldMk cId="1702494791" sldId="315"/>
            <ac:picMk id="9" creationId="{292D1A32-9562-41B7-80C0-E4CE3DC0E6F8}"/>
          </ac:picMkLst>
        </pc:picChg>
        <pc:picChg chg="del">
          <ac:chgData name="Nguyen Truong Son" userId="f4103d64-4818-40ef-9855-60b0d885e2c5" providerId="ADAL" clId="{3EEBF831-74FA-405E-9B82-410FFC2212BE}" dt="2021-11-08T03:41:24.157" v="2979" actId="478"/>
          <ac:picMkLst>
            <pc:docMk/>
            <pc:sldMk cId="1702494791" sldId="315"/>
            <ac:picMk id="12" creationId="{09E683CC-C5CC-49E0-9DAE-35FAB9CA672F}"/>
          </ac:picMkLst>
        </pc:picChg>
        <pc:picChg chg="del">
          <ac:chgData name="Nguyen Truong Son" userId="f4103d64-4818-40ef-9855-60b0d885e2c5" providerId="ADAL" clId="{3EEBF831-74FA-405E-9B82-410FFC2212BE}" dt="2021-11-08T03:41:25.184" v="2980" actId="478"/>
          <ac:picMkLst>
            <pc:docMk/>
            <pc:sldMk cId="1702494791" sldId="315"/>
            <ac:picMk id="14" creationId="{BFACB4F0-E933-40CE-82AE-D87740B38C0F}"/>
          </ac:picMkLst>
        </pc:picChg>
        <pc:picChg chg="add mod">
          <ac:chgData name="Nguyen Truong Son" userId="f4103d64-4818-40ef-9855-60b0d885e2c5" providerId="ADAL" clId="{3EEBF831-74FA-405E-9B82-410FFC2212BE}" dt="2021-11-08T03:52:55.591" v="3042" actId="1076"/>
          <ac:picMkLst>
            <pc:docMk/>
            <pc:sldMk cId="1702494791" sldId="315"/>
            <ac:picMk id="4098" creationId="{C9A6FBC2-8941-4020-A670-AAEF1282AA61}"/>
          </ac:picMkLst>
        </pc:picChg>
      </pc:sldChg>
      <pc:sldChg chg="addSp delSp add del mod">
        <pc:chgData name="Nguyen Truong Son" userId="f4103d64-4818-40ef-9855-60b0d885e2c5" providerId="ADAL" clId="{3EEBF831-74FA-405E-9B82-410FFC2212BE}" dt="2021-11-08T03:41:07.779" v="2966"/>
        <pc:sldMkLst>
          <pc:docMk/>
          <pc:sldMk cId="4192489540" sldId="315"/>
        </pc:sldMkLst>
        <pc:picChg chg="add del">
          <ac:chgData name="Nguyen Truong Son" userId="f4103d64-4818-40ef-9855-60b0d885e2c5" providerId="ADAL" clId="{3EEBF831-74FA-405E-9B82-410FFC2212BE}" dt="2021-11-08T03:41:07.281" v="2965" actId="478"/>
          <ac:picMkLst>
            <pc:docMk/>
            <pc:sldMk cId="4192489540" sldId="315"/>
            <ac:picMk id="12" creationId="{09E683CC-C5CC-49E0-9DAE-35FAB9CA672F}"/>
          </ac:picMkLst>
        </pc:picChg>
        <pc:picChg chg="add del">
          <ac:chgData name="Nguyen Truong Son" userId="f4103d64-4818-40ef-9855-60b0d885e2c5" providerId="ADAL" clId="{3EEBF831-74FA-405E-9B82-410FFC2212BE}" dt="2021-11-08T03:41:06.656" v="2964" actId="478"/>
          <ac:picMkLst>
            <pc:docMk/>
            <pc:sldMk cId="4192489540" sldId="315"/>
            <ac:picMk id="14" creationId="{BFACB4F0-E933-40CE-82AE-D87740B38C0F}"/>
          </ac:picMkLst>
        </pc:picChg>
      </pc:sldChg>
      <pc:sldChg chg="add del">
        <pc:chgData name="Nguyen Truong Son" userId="f4103d64-4818-40ef-9855-60b0d885e2c5" providerId="ADAL" clId="{3EEBF831-74FA-405E-9B82-410FFC2212BE}" dt="2021-11-08T03:41:05.553" v="2963"/>
        <pc:sldMkLst>
          <pc:docMk/>
          <pc:sldMk cId="1009419871" sldId="316"/>
        </pc:sldMkLst>
      </pc:sldChg>
      <pc:sldChg chg="addSp delSp modSp add mod modNotesTx">
        <pc:chgData name="Nguyen Truong Son" userId="f4103d64-4818-40ef-9855-60b0d885e2c5" providerId="ADAL" clId="{3EEBF831-74FA-405E-9B82-410FFC2212BE}" dt="2021-11-08T06:59:25.768" v="6754" actId="207"/>
        <pc:sldMkLst>
          <pc:docMk/>
          <pc:sldMk cId="4128465394" sldId="316"/>
        </pc:sldMkLst>
        <pc:spChg chg="mod">
          <ac:chgData name="Nguyen Truong Son" userId="f4103d64-4818-40ef-9855-60b0d885e2c5" providerId="ADAL" clId="{3EEBF831-74FA-405E-9B82-410FFC2212BE}" dt="2021-11-08T04:03:43.293" v="3523" actId="20577"/>
          <ac:spMkLst>
            <pc:docMk/>
            <pc:sldMk cId="4128465394" sldId="316"/>
            <ac:spMk id="2" creationId="{5A87A15A-ECCA-4DB1-8883-7EE3CC634C43}"/>
          </ac:spMkLst>
        </pc:spChg>
        <pc:spChg chg="mod">
          <ac:chgData name="Nguyen Truong Son" userId="f4103d64-4818-40ef-9855-60b0d885e2c5" providerId="ADAL" clId="{3EEBF831-74FA-405E-9B82-410FFC2212BE}" dt="2021-11-08T06:59:25.768" v="6754" actId="207"/>
          <ac:spMkLst>
            <pc:docMk/>
            <pc:sldMk cId="4128465394" sldId="316"/>
            <ac:spMk id="3" creationId="{46A46143-56D8-461A-B88F-8997B91C0CB7}"/>
          </ac:spMkLst>
        </pc:spChg>
        <pc:spChg chg="add del mod">
          <ac:chgData name="Nguyen Truong Son" userId="f4103d64-4818-40ef-9855-60b0d885e2c5" providerId="ADAL" clId="{3EEBF831-74FA-405E-9B82-410FFC2212BE}" dt="2021-11-08T05:53:24.315" v="4847"/>
          <ac:spMkLst>
            <pc:docMk/>
            <pc:sldMk cId="4128465394" sldId="316"/>
            <ac:spMk id="4" creationId="{C791DF78-66F4-44B8-8BC2-496DCDB3A3BA}"/>
          </ac:spMkLst>
        </pc:spChg>
        <pc:spChg chg="add mod">
          <ac:chgData name="Nguyen Truong Son" userId="f4103d64-4818-40ef-9855-60b0d885e2c5" providerId="ADAL" clId="{3EEBF831-74FA-405E-9B82-410FFC2212BE}" dt="2021-11-08T06:55:28.005" v="6737"/>
          <ac:spMkLst>
            <pc:docMk/>
            <pc:sldMk cId="4128465394" sldId="316"/>
            <ac:spMk id="5" creationId="{FCA9E163-D032-4BC4-8FD6-AE63C2711973}"/>
          </ac:spMkLst>
        </pc:spChg>
        <pc:spChg chg="del mod">
          <ac:chgData name="Nguyen Truong Son" userId="f4103d64-4818-40ef-9855-60b0d885e2c5" providerId="ADAL" clId="{3EEBF831-74FA-405E-9B82-410FFC2212BE}" dt="2021-11-08T04:17:56.589" v="3807"/>
          <ac:spMkLst>
            <pc:docMk/>
            <pc:sldMk cId="4128465394" sldId="316"/>
            <ac:spMk id="10" creationId="{17D12583-C7FE-4062-9262-6C593C6A7BB9}"/>
          </ac:spMkLst>
        </pc:spChg>
        <pc:spChg chg="mod">
          <ac:chgData name="Nguyen Truong Son" userId="f4103d64-4818-40ef-9855-60b0d885e2c5" providerId="ADAL" clId="{3EEBF831-74FA-405E-9B82-410FFC2212BE}" dt="2021-11-08T06:04:17.155" v="5087" actId="20577"/>
          <ac:spMkLst>
            <pc:docMk/>
            <pc:sldMk cId="4128465394" sldId="316"/>
            <ac:spMk id="12" creationId="{39CCD657-BD01-466E-B750-9D7056F34A9F}"/>
          </ac:spMkLst>
        </pc:spChg>
        <pc:spChg chg="add mod">
          <ac:chgData name="Nguyen Truong Son" userId="f4103d64-4818-40ef-9855-60b0d885e2c5" providerId="ADAL" clId="{3EEBF831-74FA-405E-9B82-410FFC2212BE}" dt="2021-11-08T06:55:47.013" v="6745" actId="2711"/>
          <ac:spMkLst>
            <pc:docMk/>
            <pc:sldMk cId="4128465394" sldId="316"/>
            <ac:spMk id="13" creationId="{62958897-BDFA-46EF-B7AB-1EACF8369167}"/>
          </ac:spMkLst>
        </pc:spChg>
        <pc:picChg chg="add mod">
          <ac:chgData name="Nguyen Truong Son" userId="f4103d64-4818-40ef-9855-60b0d885e2c5" providerId="ADAL" clId="{3EEBF831-74FA-405E-9B82-410FFC2212BE}" dt="2021-11-08T05:57:12.239" v="4911" actId="1076"/>
          <ac:picMkLst>
            <pc:docMk/>
            <pc:sldMk cId="4128465394" sldId="316"/>
            <ac:picMk id="11" creationId="{06F3F084-9973-4597-B226-522EF0473E9A}"/>
          </ac:picMkLst>
        </pc:picChg>
        <pc:picChg chg="add mod">
          <ac:chgData name="Nguyen Truong Son" userId="f4103d64-4818-40ef-9855-60b0d885e2c5" providerId="ADAL" clId="{3EEBF831-74FA-405E-9B82-410FFC2212BE}" dt="2021-11-08T05:57:09.997" v="4910" actId="1076"/>
          <ac:picMkLst>
            <pc:docMk/>
            <pc:sldMk cId="4128465394" sldId="316"/>
            <ac:picMk id="9218" creationId="{4400EBF3-6924-41C9-AED3-C5FE17BAAA45}"/>
          </ac:picMkLst>
        </pc:picChg>
      </pc:sldChg>
      <pc:sldChg chg="addSp delSp modSp add mod modNotesTx">
        <pc:chgData name="Nguyen Truong Son" userId="f4103d64-4818-40ef-9855-60b0d885e2c5" providerId="ADAL" clId="{3EEBF831-74FA-405E-9B82-410FFC2212BE}" dt="2021-11-08T07:11:41.199" v="6763" actId="1076"/>
        <pc:sldMkLst>
          <pc:docMk/>
          <pc:sldMk cId="4255384453" sldId="317"/>
        </pc:sldMkLst>
        <pc:spChg chg="mod">
          <ac:chgData name="Nguyen Truong Son" userId="f4103d64-4818-40ef-9855-60b0d885e2c5" providerId="ADAL" clId="{3EEBF831-74FA-405E-9B82-410FFC2212BE}" dt="2021-11-08T04:11:39.643" v="3720" actId="20577"/>
          <ac:spMkLst>
            <pc:docMk/>
            <pc:sldMk cId="4255384453" sldId="317"/>
            <ac:spMk id="2" creationId="{5A87A15A-ECCA-4DB1-8883-7EE3CC634C43}"/>
          </ac:spMkLst>
        </pc:spChg>
        <pc:spChg chg="mod">
          <ac:chgData name="Nguyen Truong Son" userId="f4103d64-4818-40ef-9855-60b0d885e2c5" providerId="ADAL" clId="{3EEBF831-74FA-405E-9B82-410FFC2212BE}" dt="2021-11-08T06:59:33.065" v="6756" actId="207"/>
          <ac:spMkLst>
            <pc:docMk/>
            <pc:sldMk cId="4255384453" sldId="317"/>
            <ac:spMk id="3" creationId="{46A46143-56D8-461A-B88F-8997B91C0CB7}"/>
          </ac:spMkLst>
        </pc:spChg>
        <pc:spChg chg="add mod">
          <ac:chgData name="Nguyen Truong Son" userId="f4103d64-4818-40ef-9855-60b0d885e2c5" providerId="ADAL" clId="{3EEBF831-74FA-405E-9B82-410FFC2212BE}" dt="2021-11-08T06:42:26.534" v="6327" actId="1076"/>
          <ac:spMkLst>
            <pc:docMk/>
            <pc:sldMk cId="4255384453" sldId="317"/>
            <ac:spMk id="4" creationId="{1A30021A-7BED-4F0D-AC56-9AB62E895A35}"/>
          </ac:spMkLst>
        </pc:spChg>
        <pc:spChg chg="del mod">
          <ac:chgData name="Nguyen Truong Son" userId="f4103d64-4818-40ef-9855-60b0d885e2c5" providerId="ADAL" clId="{3EEBF831-74FA-405E-9B82-410FFC2212BE}" dt="2021-11-08T06:18:36.683" v="5499"/>
          <ac:spMkLst>
            <pc:docMk/>
            <pc:sldMk cId="4255384453" sldId="317"/>
            <ac:spMk id="10" creationId="{17D12583-C7FE-4062-9262-6C593C6A7BB9}"/>
          </ac:spMkLst>
        </pc:spChg>
        <pc:picChg chg="add del mod">
          <ac:chgData name="Nguyen Truong Son" userId="f4103d64-4818-40ef-9855-60b0d885e2c5" providerId="ADAL" clId="{3EEBF831-74FA-405E-9B82-410FFC2212BE}" dt="2021-11-08T06:42:04.693" v="6317" actId="478"/>
          <ac:picMkLst>
            <pc:docMk/>
            <pc:sldMk cId="4255384453" sldId="317"/>
            <ac:picMk id="10242" creationId="{545D64AD-6D44-4757-A51A-6B8A4FA9B61B}"/>
          </ac:picMkLst>
        </pc:picChg>
        <pc:picChg chg="add mod">
          <ac:chgData name="Nguyen Truong Son" userId="f4103d64-4818-40ef-9855-60b0d885e2c5" providerId="ADAL" clId="{3EEBF831-74FA-405E-9B82-410FFC2212BE}" dt="2021-11-08T07:11:41.199" v="6763" actId="1076"/>
          <ac:picMkLst>
            <pc:docMk/>
            <pc:sldMk cId="4255384453" sldId="317"/>
            <ac:picMk id="10244" creationId="{9D31B80A-1F2F-4EC8-A241-CFF77FAF4694}"/>
          </ac:picMkLst>
        </pc:picChg>
      </pc:sldChg>
      <pc:sldChg chg="addSp delSp modSp add mod modNotesTx">
        <pc:chgData name="Nguyen Truong Son" userId="f4103d64-4818-40ef-9855-60b0d885e2c5" providerId="ADAL" clId="{3EEBF831-74FA-405E-9B82-410FFC2212BE}" dt="2021-11-08T06:59:20.613" v="6753" actId="207"/>
        <pc:sldMkLst>
          <pc:docMk/>
          <pc:sldMk cId="1858120725" sldId="318"/>
        </pc:sldMkLst>
        <pc:spChg chg="mod">
          <ac:chgData name="Nguyen Truong Son" userId="f4103d64-4818-40ef-9855-60b0d885e2c5" providerId="ADAL" clId="{3EEBF831-74FA-405E-9B82-410FFC2212BE}" dt="2021-11-08T06:59:20.613" v="6753" actId="207"/>
          <ac:spMkLst>
            <pc:docMk/>
            <pc:sldMk cId="1858120725" sldId="318"/>
            <ac:spMk id="3" creationId="{46A46143-56D8-461A-B88F-8997B91C0CB7}"/>
          </ac:spMkLst>
        </pc:spChg>
        <pc:spChg chg="del mod">
          <ac:chgData name="Nguyen Truong Son" userId="f4103d64-4818-40ef-9855-60b0d885e2c5" providerId="ADAL" clId="{3EEBF831-74FA-405E-9B82-410FFC2212BE}" dt="2021-11-08T05:18:42.330" v="4258" actId="478"/>
          <ac:spMkLst>
            <pc:docMk/>
            <pc:sldMk cId="1858120725" sldId="318"/>
            <ac:spMk id="4" creationId="{0763112E-F997-45D1-9004-BBA17AC20839}"/>
          </ac:spMkLst>
        </pc:spChg>
        <pc:spChg chg="add mod">
          <ac:chgData name="Nguyen Truong Son" userId="f4103d64-4818-40ef-9855-60b0d885e2c5" providerId="ADAL" clId="{3EEBF831-74FA-405E-9B82-410FFC2212BE}" dt="2021-11-08T06:26:22.373" v="5998" actId="1076"/>
          <ac:spMkLst>
            <pc:docMk/>
            <pc:sldMk cId="1858120725" sldId="318"/>
            <ac:spMk id="10" creationId="{2DE29D95-E009-4250-B9B1-A58DA0C62086}"/>
          </ac:spMkLst>
        </pc:spChg>
        <pc:picChg chg="add mod">
          <ac:chgData name="Nguyen Truong Son" userId="f4103d64-4818-40ef-9855-60b0d885e2c5" providerId="ADAL" clId="{3EEBF831-74FA-405E-9B82-410FFC2212BE}" dt="2021-11-08T05:39:02.477" v="4301" actId="1076"/>
          <ac:picMkLst>
            <pc:docMk/>
            <pc:sldMk cId="1858120725" sldId="318"/>
            <ac:picMk id="9" creationId="{A7B299F9-552E-4B57-AF8D-F300F692C253}"/>
          </ac:picMkLst>
        </pc:picChg>
        <pc:picChg chg="del">
          <ac:chgData name="Nguyen Truong Son" userId="f4103d64-4818-40ef-9855-60b0d885e2c5" providerId="ADAL" clId="{3EEBF831-74FA-405E-9B82-410FFC2212BE}" dt="2021-11-08T04:54:34.243" v="4252" actId="478"/>
          <ac:picMkLst>
            <pc:docMk/>
            <pc:sldMk cId="1858120725" sldId="318"/>
            <ac:picMk id="6146" creationId="{719EEF55-185A-4C73-997F-E3539919B07E}"/>
          </ac:picMkLst>
        </pc:picChg>
        <pc:picChg chg="del">
          <ac:chgData name="Nguyen Truong Son" userId="f4103d64-4818-40ef-9855-60b0d885e2c5" providerId="ADAL" clId="{3EEBF831-74FA-405E-9B82-410FFC2212BE}" dt="2021-11-08T04:54:32.493" v="4251" actId="478"/>
          <ac:picMkLst>
            <pc:docMk/>
            <pc:sldMk cId="1858120725" sldId="318"/>
            <ac:picMk id="6148" creationId="{4493C87D-39A7-47B2-810F-4A962EB3F60B}"/>
          </ac:picMkLst>
        </pc:picChg>
        <pc:picChg chg="add mod">
          <ac:chgData name="Nguyen Truong Son" userId="f4103d64-4818-40ef-9855-60b0d885e2c5" providerId="ADAL" clId="{3EEBF831-74FA-405E-9B82-410FFC2212BE}" dt="2021-11-08T05:36:18.045" v="4294" actId="1076"/>
          <ac:picMkLst>
            <pc:docMk/>
            <pc:sldMk cId="1858120725" sldId="318"/>
            <ac:picMk id="7170" creationId="{44580738-5A94-4B7C-9356-E4AA8F5B35E0}"/>
          </ac:picMkLst>
        </pc:picChg>
        <pc:picChg chg="add mod">
          <ac:chgData name="Nguyen Truong Son" userId="f4103d64-4818-40ef-9855-60b0d885e2c5" providerId="ADAL" clId="{3EEBF831-74FA-405E-9B82-410FFC2212BE}" dt="2021-11-08T05:36:08.717" v="4290" actId="1076"/>
          <ac:picMkLst>
            <pc:docMk/>
            <pc:sldMk cId="1858120725" sldId="318"/>
            <ac:picMk id="7172" creationId="{C8BA9906-0D5A-4629-82CC-F3E8778ABDB7}"/>
          </ac:picMkLst>
        </pc:picChg>
      </pc:sldChg>
      <pc:sldChg chg="addSp delSp modSp add mod modNotesTx">
        <pc:chgData name="Nguyen Truong Son" userId="f4103d64-4818-40ef-9855-60b0d885e2c5" providerId="ADAL" clId="{3EEBF831-74FA-405E-9B82-410FFC2212BE}" dt="2021-11-08T06:59:29.503" v="6755" actId="207"/>
        <pc:sldMkLst>
          <pc:docMk/>
          <pc:sldMk cId="332810774" sldId="319"/>
        </pc:sldMkLst>
        <pc:spChg chg="mod">
          <ac:chgData name="Nguyen Truong Son" userId="f4103d64-4818-40ef-9855-60b0d885e2c5" providerId="ADAL" clId="{3EEBF831-74FA-405E-9B82-410FFC2212BE}" dt="2021-11-08T06:59:29.503" v="6755" actId="207"/>
          <ac:spMkLst>
            <pc:docMk/>
            <pc:sldMk cId="332810774" sldId="319"/>
            <ac:spMk id="3" creationId="{46A46143-56D8-461A-B88F-8997B91C0CB7}"/>
          </ac:spMkLst>
        </pc:spChg>
        <pc:spChg chg="add mod">
          <ac:chgData name="Nguyen Truong Son" userId="f4103d64-4818-40ef-9855-60b0d885e2c5" providerId="ADAL" clId="{3EEBF831-74FA-405E-9B82-410FFC2212BE}" dt="2021-11-08T06:25:41.951" v="5994" actId="2711"/>
          <ac:spMkLst>
            <pc:docMk/>
            <pc:sldMk cId="332810774" sldId="319"/>
            <ac:spMk id="12" creationId="{D0B4F2AA-4D13-430C-97DF-D0D2C1CD76B4}"/>
          </ac:spMkLst>
        </pc:spChg>
        <pc:picChg chg="add mod">
          <ac:chgData name="Nguyen Truong Son" userId="f4103d64-4818-40ef-9855-60b0d885e2c5" providerId="ADAL" clId="{3EEBF831-74FA-405E-9B82-410FFC2212BE}" dt="2021-11-08T06:15:13.270" v="5288" actId="1076"/>
          <ac:picMkLst>
            <pc:docMk/>
            <pc:sldMk cId="332810774" sldId="319"/>
            <ac:picMk id="5" creationId="{BA243788-6549-4B4B-80A7-785BE5D90449}"/>
          </ac:picMkLst>
        </pc:picChg>
        <pc:picChg chg="add mod">
          <ac:chgData name="Nguyen Truong Son" userId="f4103d64-4818-40ef-9855-60b0d885e2c5" providerId="ADAL" clId="{3EEBF831-74FA-405E-9B82-410FFC2212BE}" dt="2021-11-08T06:15:14.757" v="5289" actId="1076"/>
          <ac:picMkLst>
            <pc:docMk/>
            <pc:sldMk cId="332810774" sldId="319"/>
            <ac:picMk id="10" creationId="{0C2314C6-41D8-481E-95B8-5A39C12F4652}"/>
          </ac:picMkLst>
        </pc:picChg>
        <pc:picChg chg="add del mod">
          <ac:chgData name="Nguyen Truong Son" userId="f4103d64-4818-40ef-9855-60b0d885e2c5" providerId="ADAL" clId="{3EEBF831-74FA-405E-9B82-410FFC2212BE}" dt="2021-11-08T05:43:53.228" v="4698" actId="478"/>
          <ac:picMkLst>
            <pc:docMk/>
            <pc:sldMk cId="332810774" sldId="319"/>
            <ac:picMk id="8194" creationId="{CC43F09C-18FE-419B-9C9C-8CA4765D1EB5}"/>
          </ac:picMkLst>
        </pc:picChg>
      </pc:sldChg>
      <pc:sldChg chg="add del">
        <pc:chgData name="Nguyen Truong Son" userId="f4103d64-4818-40ef-9855-60b0d885e2c5" providerId="ADAL" clId="{3EEBF831-74FA-405E-9B82-410FFC2212BE}" dt="2021-11-08T05:24:31.422" v="4264" actId="47"/>
        <pc:sldMkLst>
          <pc:docMk/>
          <pc:sldMk cId="680827281" sldId="320"/>
        </pc:sldMkLst>
      </pc:sldChg>
      <pc:sldChg chg="add del">
        <pc:chgData name="Nguyen Truong Son" userId="f4103d64-4818-40ef-9855-60b0d885e2c5" providerId="ADAL" clId="{3EEBF831-74FA-405E-9B82-410FFC2212BE}" dt="2021-11-08T05:24:38.972" v="4266" actId="47"/>
        <pc:sldMkLst>
          <pc:docMk/>
          <pc:sldMk cId="2412825204" sldId="320"/>
        </pc:sldMkLst>
      </pc:sldChg>
      <pc:sldChg chg="addSp delSp modSp add mod">
        <pc:chgData name="Nguyen Truong Son" userId="f4103d64-4818-40ef-9855-60b0d885e2c5" providerId="ADAL" clId="{3EEBF831-74FA-405E-9B82-410FFC2212BE}" dt="2021-11-08T07:14:21" v="6973" actId="20577"/>
        <pc:sldMkLst>
          <pc:docMk/>
          <pc:sldMk cId="3174079609" sldId="320"/>
        </pc:sldMkLst>
        <pc:spChg chg="mod">
          <ac:chgData name="Nguyen Truong Son" userId="f4103d64-4818-40ef-9855-60b0d885e2c5" providerId="ADAL" clId="{3EEBF831-74FA-405E-9B82-410FFC2212BE}" dt="2021-11-08T06:59:37.394" v="6757" actId="207"/>
          <ac:spMkLst>
            <pc:docMk/>
            <pc:sldMk cId="3174079609" sldId="320"/>
            <ac:spMk id="3" creationId="{46A46143-56D8-461A-B88F-8997B91C0CB7}"/>
          </ac:spMkLst>
        </pc:spChg>
        <pc:spChg chg="mod">
          <ac:chgData name="Nguyen Truong Son" userId="f4103d64-4818-40ef-9855-60b0d885e2c5" providerId="ADAL" clId="{3EEBF831-74FA-405E-9B82-410FFC2212BE}" dt="2021-11-08T07:14:21" v="6973" actId="20577"/>
          <ac:spMkLst>
            <pc:docMk/>
            <pc:sldMk cId="3174079609" sldId="320"/>
            <ac:spMk id="4" creationId="{1A30021A-7BED-4F0D-AC56-9AB62E895A35}"/>
          </ac:spMkLst>
        </pc:spChg>
        <pc:picChg chg="del">
          <ac:chgData name="Nguyen Truong Son" userId="f4103d64-4818-40ef-9855-60b0d885e2c5" providerId="ADAL" clId="{3EEBF831-74FA-405E-9B82-410FFC2212BE}" dt="2021-11-08T06:46:32.758" v="6332" actId="478"/>
          <ac:picMkLst>
            <pc:docMk/>
            <pc:sldMk cId="3174079609" sldId="320"/>
            <ac:picMk id="10242" creationId="{545D64AD-6D44-4757-A51A-6B8A4FA9B61B}"/>
          </ac:picMkLst>
        </pc:picChg>
        <pc:picChg chg="add mod">
          <ac:chgData name="Nguyen Truong Son" userId="f4103d64-4818-40ef-9855-60b0d885e2c5" providerId="ADAL" clId="{3EEBF831-74FA-405E-9B82-410FFC2212BE}" dt="2021-11-08T07:13:55.750" v="6968" actId="1076"/>
          <ac:picMkLst>
            <pc:docMk/>
            <pc:sldMk cId="3174079609" sldId="320"/>
            <ac:picMk id="11266" creationId="{1C418744-9F15-4C2A-844D-36CB50479E19}"/>
          </ac:picMkLst>
        </pc:picChg>
      </pc:sldChg>
      <pc:sldChg chg="addSp delSp modSp add mod">
        <pc:chgData name="Nguyen Truong Son" userId="f4103d64-4818-40ef-9855-60b0d885e2c5" providerId="ADAL" clId="{3EEBF831-74FA-405E-9B82-410FFC2212BE}" dt="2021-11-08T07:15:04.234" v="7086" actId="20577"/>
        <pc:sldMkLst>
          <pc:docMk/>
          <pc:sldMk cId="2290817499" sldId="321"/>
        </pc:sldMkLst>
        <pc:spChg chg="mod">
          <ac:chgData name="Nguyen Truong Son" userId="f4103d64-4818-40ef-9855-60b0d885e2c5" providerId="ADAL" clId="{3EEBF831-74FA-405E-9B82-410FFC2212BE}" dt="2021-11-08T06:59:41.222" v="6758" actId="207"/>
          <ac:spMkLst>
            <pc:docMk/>
            <pc:sldMk cId="2290817499" sldId="321"/>
            <ac:spMk id="3" creationId="{46A46143-56D8-461A-B88F-8997B91C0CB7}"/>
          </ac:spMkLst>
        </pc:spChg>
        <pc:spChg chg="mod">
          <ac:chgData name="Nguyen Truong Son" userId="f4103d64-4818-40ef-9855-60b0d885e2c5" providerId="ADAL" clId="{3EEBF831-74FA-405E-9B82-410FFC2212BE}" dt="2021-11-08T07:15:04.234" v="7086" actId="20577"/>
          <ac:spMkLst>
            <pc:docMk/>
            <pc:sldMk cId="2290817499" sldId="321"/>
            <ac:spMk id="4" creationId="{1A30021A-7BED-4F0D-AC56-9AB62E895A35}"/>
          </ac:spMkLst>
        </pc:spChg>
        <pc:picChg chg="del">
          <ac:chgData name="Nguyen Truong Son" userId="f4103d64-4818-40ef-9855-60b0d885e2c5" providerId="ADAL" clId="{3EEBF831-74FA-405E-9B82-410FFC2212BE}" dt="2021-11-08T06:48:09.894" v="6456" actId="478"/>
          <ac:picMkLst>
            <pc:docMk/>
            <pc:sldMk cId="2290817499" sldId="321"/>
            <ac:picMk id="11266" creationId="{1C418744-9F15-4C2A-844D-36CB50479E19}"/>
          </ac:picMkLst>
        </pc:picChg>
        <pc:picChg chg="add mod">
          <ac:chgData name="Nguyen Truong Son" userId="f4103d64-4818-40ef-9855-60b0d885e2c5" providerId="ADAL" clId="{3EEBF831-74FA-405E-9B82-410FFC2212BE}" dt="2021-11-08T07:14:43" v="6992" actId="1076"/>
          <ac:picMkLst>
            <pc:docMk/>
            <pc:sldMk cId="2290817499" sldId="321"/>
            <ac:picMk id="13314" creationId="{64076409-0FF1-46DF-A468-A814FF860C84}"/>
          </ac:picMkLst>
        </pc:picChg>
        <pc:picChg chg="add mod">
          <ac:chgData name="Nguyen Truong Son" userId="f4103d64-4818-40ef-9855-60b0d885e2c5" providerId="ADAL" clId="{3EEBF831-74FA-405E-9B82-410FFC2212BE}" dt="2021-11-08T06:49:25.821" v="6466" actId="1076"/>
          <ac:picMkLst>
            <pc:docMk/>
            <pc:sldMk cId="2290817499" sldId="321"/>
            <ac:picMk id="13316" creationId="{E3037644-389C-4C01-BC4D-A28EEE3CA860}"/>
          </ac:picMkLst>
        </pc:picChg>
      </pc:sldChg>
      <pc:sldChg chg="add del">
        <pc:chgData name="Nguyen Truong Son" userId="f4103d64-4818-40ef-9855-60b0d885e2c5" providerId="ADAL" clId="{3EEBF831-74FA-405E-9B82-410FFC2212BE}" dt="2021-11-08T06:48:15.807" v="6458" actId="47"/>
        <pc:sldMkLst>
          <pc:docMk/>
          <pc:sldMk cId="320902383" sldId="322"/>
        </pc:sldMkLst>
      </pc:sldChg>
      <pc:sldChg chg="delSp modSp add del">
        <pc:chgData name="Nguyen Truong Son" userId="f4103d64-4818-40ef-9855-60b0d885e2c5" providerId="ADAL" clId="{3EEBF831-74FA-405E-9B82-410FFC2212BE}" dt="2021-11-08T06:52:17.486" v="6530" actId="47"/>
        <pc:sldMkLst>
          <pc:docMk/>
          <pc:sldMk cId="714500374" sldId="322"/>
        </pc:sldMkLst>
        <pc:picChg chg="del">
          <ac:chgData name="Nguyen Truong Son" userId="f4103d64-4818-40ef-9855-60b0d885e2c5" providerId="ADAL" clId="{3EEBF831-74FA-405E-9B82-410FFC2212BE}" dt="2021-11-08T06:51:35.760" v="6513" actId="478"/>
          <ac:picMkLst>
            <pc:docMk/>
            <pc:sldMk cId="714500374" sldId="322"/>
            <ac:picMk id="13314" creationId="{64076409-0FF1-46DF-A468-A814FF860C84}"/>
          </ac:picMkLst>
        </pc:picChg>
        <pc:picChg chg="del mod">
          <ac:chgData name="Nguyen Truong Son" userId="f4103d64-4818-40ef-9855-60b0d885e2c5" providerId="ADAL" clId="{3EEBF831-74FA-405E-9B82-410FFC2212BE}" dt="2021-11-08T06:51:36.483" v="6515" actId="478"/>
          <ac:picMkLst>
            <pc:docMk/>
            <pc:sldMk cId="714500374" sldId="322"/>
            <ac:picMk id="13316" creationId="{E3037644-389C-4C01-BC4D-A28EEE3CA860}"/>
          </ac:picMkLst>
        </pc:picChg>
      </pc:sldChg>
      <pc:sldChg chg="add del">
        <pc:chgData name="Nguyen Truong Son" userId="f4103d64-4818-40ef-9855-60b0d885e2c5" providerId="ADAL" clId="{3EEBF831-74FA-405E-9B82-410FFC2212BE}" dt="2021-11-08T06:51:33.101" v="6512" actId="47"/>
        <pc:sldMkLst>
          <pc:docMk/>
          <pc:sldMk cId="2565468590" sldId="323"/>
        </pc:sldMkLst>
      </pc:sldChg>
      <pc:sldChg chg="addSp delSp modSp add mod">
        <pc:chgData name="Nguyen Truong Son" userId="f4103d64-4818-40ef-9855-60b0d885e2c5" providerId="ADAL" clId="{3EEBF831-74FA-405E-9B82-410FFC2212BE}" dt="2021-11-08T06:59:45.815" v="6759" actId="207"/>
        <pc:sldMkLst>
          <pc:docMk/>
          <pc:sldMk cId="3219266506" sldId="323"/>
        </pc:sldMkLst>
        <pc:spChg chg="mod">
          <ac:chgData name="Nguyen Truong Son" userId="f4103d64-4818-40ef-9855-60b0d885e2c5" providerId="ADAL" clId="{3EEBF831-74FA-405E-9B82-410FFC2212BE}" dt="2021-11-08T06:59:45.815" v="6759" actId="207"/>
          <ac:spMkLst>
            <pc:docMk/>
            <pc:sldMk cId="3219266506" sldId="323"/>
            <ac:spMk id="3" creationId="{46A46143-56D8-461A-B88F-8997B91C0CB7}"/>
          </ac:spMkLst>
        </pc:spChg>
        <pc:spChg chg="mod">
          <ac:chgData name="Nguyen Truong Son" userId="f4103d64-4818-40ef-9855-60b0d885e2c5" providerId="ADAL" clId="{3EEBF831-74FA-405E-9B82-410FFC2212BE}" dt="2021-11-08T06:53:49.489" v="6719" actId="20577"/>
          <ac:spMkLst>
            <pc:docMk/>
            <pc:sldMk cId="3219266506" sldId="323"/>
            <ac:spMk id="4" creationId="{1A30021A-7BED-4F0D-AC56-9AB62E895A35}"/>
          </ac:spMkLst>
        </pc:spChg>
        <pc:picChg chg="del">
          <ac:chgData name="Nguyen Truong Son" userId="f4103d64-4818-40ef-9855-60b0d885e2c5" providerId="ADAL" clId="{3EEBF831-74FA-405E-9B82-410FFC2212BE}" dt="2021-11-08T06:51:39.697" v="6517" actId="478"/>
          <ac:picMkLst>
            <pc:docMk/>
            <pc:sldMk cId="3219266506" sldId="323"/>
            <ac:picMk id="13314" creationId="{64076409-0FF1-46DF-A468-A814FF860C84}"/>
          </ac:picMkLst>
        </pc:picChg>
        <pc:picChg chg="del">
          <ac:chgData name="Nguyen Truong Son" userId="f4103d64-4818-40ef-9855-60b0d885e2c5" providerId="ADAL" clId="{3EEBF831-74FA-405E-9B82-410FFC2212BE}" dt="2021-11-08T06:51:40.340" v="6518" actId="478"/>
          <ac:picMkLst>
            <pc:docMk/>
            <pc:sldMk cId="3219266506" sldId="323"/>
            <ac:picMk id="13316" creationId="{E3037644-389C-4C01-BC4D-A28EEE3CA860}"/>
          </ac:picMkLst>
        </pc:picChg>
        <pc:picChg chg="add mod">
          <ac:chgData name="Nguyen Truong Son" userId="f4103d64-4818-40ef-9855-60b0d885e2c5" providerId="ADAL" clId="{3EEBF831-74FA-405E-9B82-410FFC2212BE}" dt="2021-11-08T06:54:04.918" v="6723" actId="1076"/>
          <ac:picMkLst>
            <pc:docMk/>
            <pc:sldMk cId="3219266506" sldId="323"/>
            <ac:picMk id="14338" creationId="{72FBE7F5-201B-4208-BEC1-F10948545F23}"/>
          </ac:picMkLst>
        </pc:picChg>
      </pc:sldChg>
    </pc:docChg>
  </pc:docChgLst>
  <pc:docChgLst>
    <pc:chgData name="Nguyen Truong Son" userId="f4103d64-4818-40ef-9855-60b0d885e2c5" providerId="ADAL" clId="{3C982B0B-A6B8-4317-A898-BF733CF3674A}"/>
    <pc:docChg chg="undo custSel addSld delSld modSld modSection">
      <pc:chgData name="Nguyen Truong Son" userId="f4103d64-4818-40ef-9855-60b0d885e2c5" providerId="ADAL" clId="{3C982B0B-A6B8-4317-A898-BF733CF3674A}" dt="2021-11-05T15:37:45.091" v="2710" actId="2710"/>
      <pc:docMkLst>
        <pc:docMk/>
      </pc:docMkLst>
      <pc:sldChg chg="addSp delSp modSp mod">
        <pc:chgData name="Nguyen Truong Son" userId="f4103d64-4818-40ef-9855-60b0d885e2c5" providerId="ADAL" clId="{3C982B0B-A6B8-4317-A898-BF733CF3674A}" dt="2021-11-05T15:35:55.337" v="2690" actId="14100"/>
        <pc:sldMkLst>
          <pc:docMk/>
          <pc:sldMk cId="1718650932" sldId="304"/>
        </pc:sldMkLst>
        <pc:spChg chg="add del mod">
          <ac:chgData name="Nguyen Truong Son" userId="f4103d64-4818-40ef-9855-60b0d885e2c5" providerId="ADAL" clId="{3C982B0B-A6B8-4317-A898-BF733CF3674A}" dt="2021-11-05T15:20:01.584" v="2471" actId="478"/>
          <ac:spMkLst>
            <pc:docMk/>
            <pc:sldMk cId="1718650932" sldId="304"/>
            <ac:spMk id="3" creationId="{58239FBD-5F1F-47C7-A16C-76EAC6309D0C}"/>
          </ac:spMkLst>
        </pc:spChg>
        <pc:spChg chg="mod">
          <ac:chgData name="Nguyen Truong Son" userId="f4103d64-4818-40ef-9855-60b0d885e2c5" providerId="ADAL" clId="{3C982B0B-A6B8-4317-A898-BF733CF3674A}" dt="2021-11-05T15:35:30.843" v="2682" actId="14100"/>
          <ac:spMkLst>
            <pc:docMk/>
            <pc:sldMk cId="1718650932" sldId="304"/>
            <ac:spMk id="11" creationId="{3F69C6B6-91B8-4D28-9CA6-64CE9EDD6DD6}"/>
          </ac:spMkLst>
        </pc:spChg>
        <pc:spChg chg="mod">
          <ac:chgData name="Nguyen Truong Son" userId="f4103d64-4818-40ef-9855-60b0d885e2c5" providerId="ADAL" clId="{3C982B0B-A6B8-4317-A898-BF733CF3674A}" dt="2021-11-05T15:21:56.348" v="2509" actId="1076"/>
          <ac:spMkLst>
            <pc:docMk/>
            <pc:sldMk cId="1718650932" sldId="304"/>
            <ac:spMk id="13" creationId="{7FF88821-E838-42CA-962B-2D9D1439F4F6}"/>
          </ac:spMkLst>
        </pc:spChg>
        <pc:spChg chg="mod">
          <ac:chgData name="Nguyen Truong Son" userId="f4103d64-4818-40ef-9855-60b0d885e2c5" providerId="ADAL" clId="{3C982B0B-A6B8-4317-A898-BF733CF3674A}" dt="2021-11-05T15:21:03.042" v="2491" actId="14100"/>
          <ac:spMkLst>
            <pc:docMk/>
            <pc:sldMk cId="1718650932" sldId="304"/>
            <ac:spMk id="35" creationId="{F54AB25E-444F-4051-BD78-86C7F7632DA1}"/>
          </ac:spMkLst>
        </pc:spChg>
        <pc:spChg chg="del mod">
          <ac:chgData name="Nguyen Truong Son" userId="f4103d64-4818-40ef-9855-60b0d885e2c5" providerId="ADAL" clId="{3C982B0B-A6B8-4317-A898-BF733CF3674A}" dt="2021-11-05T14:33:33.977" v="2012" actId="478"/>
          <ac:spMkLst>
            <pc:docMk/>
            <pc:sldMk cId="1718650932" sldId="304"/>
            <ac:spMk id="40" creationId="{1FB70808-06DF-4F84-B97D-9E713008B89B}"/>
          </ac:spMkLst>
        </pc:spChg>
        <pc:spChg chg="del mod">
          <ac:chgData name="Nguyen Truong Son" userId="f4103d64-4818-40ef-9855-60b0d885e2c5" providerId="ADAL" clId="{3C982B0B-A6B8-4317-A898-BF733CF3674A}" dt="2021-11-05T14:33:33.977" v="2012" actId="478"/>
          <ac:spMkLst>
            <pc:docMk/>
            <pc:sldMk cId="1718650932" sldId="304"/>
            <ac:spMk id="41" creationId="{CD0B4084-958E-4867-9C21-DF7CD74B5F0E}"/>
          </ac:spMkLst>
        </pc:spChg>
        <pc:spChg chg="add mod">
          <ac:chgData name="Nguyen Truong Son" userId="f4103d64-4818-40ef-9855-60b0d885e2c5" providerId="ADAL" clId="{3C982B0B-A6B8-4317-A898-BF733CF3674A}" dt="2021-11-05T15:03:08.343" v="2394" actId="20577"/>
          <ac:spMkLst>
            <pc:docMk/>
            <pc:sldMk cId="1718650932" sldId="304"/>
            <ac:spMk id="45" creationId="{1F506040-6CE3-4057-B3BD-12E0B62698CB}"/>
          </ac:spMkLst>
        </pc:spChg>
        <pc:spChg chg="add mod">
          <ac:chgData name="Nguyen Truong Son" userId="f4103d64-4818-40ef-9855-60b0d885e2c5" providerId="ADAL" clId="{3C982B0B-A6B8-4317-A898-BF733CF3674A}" dt="2021-11-05T15:35:35.220" v="2684" actId="1076"/>
          <ac:spMkLst>
            <pc:docMk/>
            <pc:sldMk cId="1718650932" sldId="304"/>
            <ac:spMk id="48" creationId="{56A2C1C0-EBD6-4B99-874E-6D0652D3044B}"/>
          </ac:spMkLst>
        </pc:spChg>
        <pc:spChg chg="add del mod">
          <ac:chgData name="Nguyen Truong Son" userId="f4103d64-4818-40ef-9855-60b0d885e2c5" providerId="ADAL" clId="{3C982B0B-A6B8-4317-A898-BF733CF3674A}" dt="2021-11-05T14:33:33.977" v="2012" actId="478"/>
          <ac:spMkLst>
            <pc:docMk/>
            <pc:sldMk cId="1718650932" sldId="304"/>
            <ac:spMk id="49" creationId="{3FA47794-DD92-4599-878C-025850CAD1B2}"/>
          </ac:spMkLst>
        </pc:spChg>
        <pc:spChg chg="del mod">
          <ac:chgData name="Nguyen Truong Son" userId="f4103d64-4818-40ef-9855-60b0d885e2c5" providerId="ADAL" clId="{3C982B0B-A6B8-4317-A898-BF733CF3674A}" dt="2021-11-05T14:33:33.977" v="2012" actId="478"/>
          <ac:spMkLst>
            <pc:docMk/>
            <pc:sldMk cId="1718650932" sldId="304"/>
            <ac:spMk id="50" creationId="{3ADF5943-D3C4-4D63-BA70-C01F0D7B9A8B}"/>
          </ac:spMkLst>
        </pc:spChg>
        <pc:spChg chg="add mod">
          <ac:chgData name="Nguyen Truong Son" userId="f4103d64-4818-40ef-9855-60b0d885e2c5" providerId="ADAL" clId="{3C982B0B-A6B8-4317-A898-BF733CF3674A}" dt="2021-11-05T15:27:02.265" v="2562" actId="1076"/>
          <ac:spMkLst>
            <pc:docMk/>
            <pc:sldMk cId="1718650932" sldId="304"/>
            <ac:spMk id="51" creationId="{786ED743-31F6-4351-AB65-FB5EFBF18653}"/>
          </ac:spMkLst>
        </pc:spChg>
        <pc:spChg chg="add del mod">
          <ac:chgData name="Nguyen Truong Son" userId="f4103d64-4818-40ef-9855-60b0d885e2c5" providerId="ADAL" clId="{3C982B0B-A6B8-4317-A898-BF733CF3674A}" dt="2021-11-05T14:33:46.388" v="2016"/>
          <ac:spMkLst>
            <pc:docMk/>
            <pc:sldMk cId="1718650932" sldId="304"/>
            <ac:spMk id="53" creationId="{5D1DE0F2-D7D2-4CC0-9DF4-70486BF4DED1}"/>
          </ac:spMkLst>
        </pc:spChg>
        <pc:spChg chg="add del mod">
          <ac:chgData name="Nguyen Truong Son" userId="f4103d64-4818-40ef-9855-60b0d885e2c5" providerId="ADAL" clId="{3C982B0B-A6B8-4317-A898-BF733CF3674A}" dt="2021-11-05T14:33:46.388" v="2016"/>
          <ac:spMkLst>
            <pc:docMk/>
            <pc:sldMk cId="1718650932" sldId="304"/>
            <ac:spMk id="54" creationId="{CFCAB1A8-84D5-4059-966E-BB8A3F617EC9}"/>
          </ac:spMkLst>
        </pc:spChg>
        <pc:spChg chg="add mod">
          <ac:chgData name="Nguyen Truong Son" userId="f4103d64-4818-40ef-9855-60b0d885e2c5" providerId="ADAL" clId="{3C982B0B-A6B8-4317-A898-BF733CF3674A}" dt="2021-11-05T15:35:28.252" v="2681" actId="14100"/>
          <ac:spMkLst>
            <pc:docMk/>
            <pc:sldMk cId="1718650932" sldId="304"/>
            <ac:spMk id="61" creationId="{6167EA53-4249-45C1-B031-387DD90A841E}"/>
          </ac:spMkLst>
        </pc:spChg>
        <pc:spChg chg="add mod">
          <ac:chgData name="Nguyen Truong Son" userId="f4103d64-4818-40ef-9855-60b0d885e2c5" providerId="ADAL" clId="{3C982B0B-A6B8-4317-A898-BF733CF3674A}" dt="2021-11-05T15:23:39.341" v="2555" actId="1076"/>
          <ac:spMkLst>
            <pc:docMk/>
            <pc:sldMk cId="1718650932" sldId="304"/>
            <ac:spMk id="62" creationId="{9B7CBD97-4642-432E-9994-37DF7BC4AC31}"/>
          </ac:spMkLst>
        </pc:spChg>
        <pc:spChg chg="add del mod">
          <ac:chgData name="Nguyen Truong Son" userId="f4103d64-4818-40ef-9855-60b0d885e2c5" providerId="ADAL" clId="{3C982B0B-A6B8-4317-A898-BF733CF3674A}" dt="2021-11-05T14:33:46.388" v="2016"/>
          <ac:spMkLst>
            <pc:docMk/>
            <pc:sldMk cId="1718650932" sldId="304"/>
            <ac:spMk id="62" creationId="{D29DE827-5ED3-4E9E-9F64-2F9B07AFD3F9}"/>
          </ac:spMkLst>
        </pc:spChg>
        <pc:spChg chg="add del mod">
          <ac:chgData name="Nguyen Truong Son" userId="f4103d64-4818-40ef-9855-60b0d885e2c5" providerId="ADAL" clId="{3C982B0B-A6B8-4317-A898-BF733CF3674A}" dt="2021-11-05T14:33:46.388" v="2016"/>
          <ac:spMkLst>
            <pc:docMk/>
            <pc:sldMk cId="1718650932" sldId="304"/>
            <ac:spMk id="65" creationId="{EC61C8E0-DD6B-49D7-8136-7D2519E331F7}"/>
          </ac:spMkLst>
        </pc:spChg>
        <pc:spChg chg="add del mod">
          <ac:chgData name="Nguyen Truong Son" userId="f4103d64-4818-40ef-9855-60b0d885e2c5" providerId="ADAL" clId="{3C982B0B-A6B8-4317-A898-BF733CF3674A}" dt="2021-11-05T14:33:46.388" v="2016"/>
          <ac:spMkLst>
            <pc:docMk/>
            <pc:sldMk cId="1718650932" sldId="304"/>
            <ac:spMk id="67" creationId="{F70CE9EA-C137-4005-89E0-A8A0531B5E78}"/>
          </ac:spMkLst>
        </pc:spChg>
        <pc:spChg chg="add del mod">
          <ac:chgData name="Nguyen Truong Son" userId="f4103d64-4818-40ef-9855-60b0d885e2c5" providerId="ADAL" clId="{3C982B0B-A6B8-4317-A898-BF733CF3674A}" dt="2021-11-05T14:33:46.388" v="2016"/>
          <ac:spMkLst>
            <pc:docMk/>
            <pc:sldMk cId="1718650932" sldId="304"/>
            <ac:spMk id="69" creationId="{842255D0-940A-41AF-B846-2B959226F6B2}"/>
          </ac:spMkLst>
        </pc:spChg>
        <pc:spChg chg="mod">
          <ac:chgData name="Nguyen Truong Son" userId="f4103d64-4818-40ef-9855-60b0d885e2c5" providerId="ADAL" clId="{3C982B0B-A6B8-4317-A898-BF733CF3674A}" dt="2021-11-05T15:35:15.709" v="2679" actId="1076"/>
          <ac:spMkLst>
            <pc:docMk/>
            <pc:sldMk cId="1718650932" sldId="304"/>
            <ac:spMk id="72" creationId="{8C738E6D-9C09-4D65-BC85-0916D95A2599}"/>
          </ac:spMkLst>
        </pc:spChg>
        <pc:spChg chg="mod">
          <ac:chgData name="Nguyen Truong Son" userId="f4103d64-4818-40ef-9855-60b0d885e2c5" providerId="ADAL" clId="{3C982B0B-A6B8-4317-A898-BF733CF3674A}" dt="2021-11-05T15:34:57.681" v="2676" actId="14100"/>
          <ac:spMkLst>
            <pc:docMk/>
            <pc:sldMk cId="1718650932" sldId="304"/>
            <ac:spMk id="73" creationId="{3AE44487-CED3-49D1-A893-28E0DA55128B}"/>
          </ac:spMkLst>
        </pc:spChg>
        <pc:spChg chg="add del mod">
          <ac:chgData name="Nguyen Truong Son" userId="f4103d64-4818-40ef-9855-60b0d885e2c5" providerId="ADAL" clId="{3C982B0B-A6B8-4317-A898-BF733CF3674A}" dt="2021-11-05T14:33:46.388" v="2016"/>
          <ac:spMkLst>
            <pc:docMk/>
            <pc:sldMk cId="1718650932" sldId="304"/>
            <ac:spMk id="74" creationId="{0597596D-1767-49A4-90CA-00404885AAB6}"/>
          </ac:spMkLst>
        </pc:spChg>
        <pc:spChg chg="del mod">
          <ac:chgData name="Nguyen Truong Son" userId="f4103d64-4818-40ef-9855-60b0d885e2c5" providerId="ADAL" clId="{3C982B0B-A6B8-4317-A898-BF733CF3674A}" dt="2021-11-05T14:43:37.274" v="2214" actId="478"/>
          <ac:spMkLst>
            <pc:docMk/>
            <pc:sldMk cId="1718650932" sldId="304"/>
            <ac:spMk id="76" creationId="{1352FB1B-C767-4B5A-9B9C-3E8C218C74B2}"/>
          </ac:spMkLst>
        </pc:spChg>
        <pc:spChg chg="add del mod">
          <ac:chgData name="Nguyen Truong Son" userId="f4103d64-4818-40ef-9855-60b0d885e2c5" providerId="ADAL" clId="{3C982B0B-A6B8-4317-A898-BF733CF3674A}" dt="2021-11-05T14:33:46.388" v="2016"/>
          <ac:spMkLst>
            <pc:docMk/>
            <pc:sldMk cId="1718650932" sldId="304"/>
            <ac:spMk id="77" creationId="{3E373461-D7EF-434D-9662-0E41CE670109}"/>
          </ac:spMkLst>
        </pc:spChg>
        <pc:spChg chg="mod">
          <ac:chgData name="Nguyen Truong Son" userId="f4103d64-4818-40ef-9855-60b0d885e2c5" providerId="ADAL" clId="{3C982B0B-A6B8-4317-A898-BF733CF3674A}" dt="2021-11-05T14:31:06.697" v="1981" actId="1076"/>
          <ac:spMkLst>
            <pc:docMk/>
            <pc:sldMk cId="1718650932" sldId="304"/>
            <ac:spMk id="78" creationId="{78A5EDC4-F332-4448-97B4-667415C71FC4}"/>
          </ac:spMkLst>
        </pc:spChg>
        <pc:spChg chg="add del mod">
          <ac:chgData name="Nguyen Truong Son" userId="f4103d64-4818-40ef-9855-60b0d885e2c5" providerId="ADAL" clId="{3C982B0B-A6B8-4317-A898-BF733CF3674A}" dt="2021-11-05T15:20:04.534" v="2474" actId="478"/>
          <ac:spMkLst>
            <pc:docMk/>
            <pc:sldMk cId="1718650932" sldId="304"/>
            <ac:spMk id="79" creationId="{EE75E488-F3EE-4AAC-956C-0AEADA90D46D}"/>
          </ac:spMkLst>
        </pc:spChg>
        <pc:spChg chg="del mod">
          <ac:chgData name="Nguyen Truong Son" userId="f4103d64-4818-40ef-9855-60b0d885e2c5" providerId="ADAL" clId="{3C982B0B-A6B8-4317-A898-BF733CF3674A}" dt="2021-11-05T15:20:14.511" v="2479" actId="478"/>
          <ac:spMkLst>
            <pc:docMk/>
            <pc:sldMk cId="1718650932" sldId="304"/>
            <ac:spMk id="80" creationId="{07442A37-AFC5-4468-8844-8019755AC443}"/>
          </ac:spMkLst>
        </pc:spChg>
        <pc:spChg chg="add del mod">
          <ac:chgData name="Nguyen Truong Son" userId="f4103d64-4818-40ef-9855-60b0d885e2c5" providerId="ADAL" clId="{3C982B0B-A6B8-4317-A898-BF733CF3674A}" dt="2021-11-05T15:20:01.584" v="2471" actId="478"/>
          <ac:spMkLst>
            <pc:docMk/>
            <pc:sldMk cId="1718650932" sldId="304"/>
            <ac:spMk id="81" creationId="{B4D0E3DB-F924-4E8A-B1FC-0C4917C45BF1}"/>
          </ac:spMkLst>
        </pc:spChg>
        <pc:spChg chg="mod">
          <ac:chgData name="Nguyen Truong Son" userId="f4103d64-4818-40ef-9855-60b0d885e2c5" providerId="ADAL" clId="{3C982B0B-A6B8-4317-A898-BF733CF3674A}" dt="2021-11-05T14:30:56.903" v="1979" actId="1076"/>
          <ac:spMkLst>
            <pc:docMk/>
            <pc:sldMk cId="1718650932" sldId="304"/>
            <ac:spMk id="82" creationId="{74EFD18F-EA34-42DC-BCF0-61E6AF9CA18D}"/>
          </ac:spMkLst>
        </pc:spChg>
        <pc:spChg chg="mod">
          <ac:chgData name="Nguyen Truong Son" userId="f4103d64-4818-40ef-9855-60b0d885e2c5" providerId="ADAL" clId="{3C982B0B-A6B8-4317-A898-BF733CF3674A}" dt="2021-11-05T14:31:10.688" v="1982" actId="1076"/>
          <ac:spMkLst>
            <pc:docMk/>
            <pc:sldMk cId="1718650932" sldId="304"/>
            <ac:spMk id="83" creationId="{3B16CA93-638E-4864-9EFE-9A07D4B25ED7}"/>
          </ac:spMkLst>
        </pc:spChg>
        <pc:spChg chg="del mod">
          <ac:chgData name="Nguyen Truong Son" userId="f4103d64-4818-40ef-9855-60b0d885e2c5" providerId="ADAL" clId="{3C982B0B-A6B8-4317-A898-BF733CF3674A}" dt="2021-11-05T15:20:06.690" v="2476" actId="478"/>
          <ac:spMkLst>
            <pc:docMk/>
            <pc:sldMk cId="1718650932" sldId="304"/>
            <ac:spMk id="84" creationId="{2ACADFF0-4C49-438D-AF29-C5BE1E938FA4}"/>
          </ac:spMkLst>
        </pc:spChg>
        <pc:spChg chg="mod">
          <ac:chgData name="Nguyen Truong Son" userId="f4103d64-4818-40ef-9855-60b0d885e2c5" providerId="ADAL" clId="{3C982B0B-A6B8-4317-A898-BF733CF3674A}" dt="2021-11-05T14:31:20.825" v="1984" actId="1076"/>
          <ac:spMkLst>
            <pc:docMk/>
            <pc:sldMk cId="1718650932" sldId="304"/>
            <ac:spMk id="85" creationId="{5482B3E6-00FC-45F4-8D37-F86D5E05D3F5}"/>
          </ac:spMkLst>
        </pc:spChg>
        <pc:spChg chg="del mod">
          <ac:chgData name="Nguyen Truong Son" userId="f4103d64-4818-40ef-9855-60b0d885e2c5" providerId="ADAL" clId="{3C982B0B-A6B8-4317-A898-BF733CF3674A}" dt="2021-11-05T14:33:33.977" v="2012" actId="478"/>
          <ac:spMkLst>
            <pc:docMk/>
            <pc:sldMk cId="1718650932" sldId="304"/>
            <ac:spMk id="87" creationId="{46F804DE-CF7F-4F33-98A7-1A9F3E6CCB0A}"/>
          </ac:spMkLst>
        </pc:spChg>
        <pc:spChg chg="mod">
          <ac:chgData name="Nguyen Truong Son" userId="f4103d64-4818-40ef-9855-60b0d885e2c5" providerId="ADAL" clId="{3C982B0B-A6B8-4317-A898-BF733CF3674A}" dt="2021-11-05T15:35:41.195" v="2686" actId="1076"/>
          <ac:spMkLst>
            <pc:docMk/>
            <pc:sldMk cId="1718650932" sldId="304"/>
            <ac:spMk id="88" creationId="{13FD9524-BAA7-47FC-9FF4-D5E25FCB72FF}"/>
          </ac:spMkLst>
        </pc:spChg>
        <pc:spChg chg="del mod">
          <ac:chgData name="Nguyen Truong Son" userId="f4103d64-4818-40ef-9855-60b0d885e2c5" providerId="ADAL" clId="{3C982B0B-A6B8-4317-A898-BF733CF3674A}" dt="2021-11-05T14:33:33.977" v="2012" actId="478"/>
          <ac:spMkLst>
            <pc:docMk/>
            <pc:sldMk cId="1718650932" sldId="304"/>
            <ac:spMk id="89" creationId="{81D24B27-438C-464D-A098-7E7D48D4FD67}"/>
          </ac:spMkLst>
        </pc:spChg>
        <pc:spChg chg="mod">
          <ac:chgData name="Nguyen Truong Son" userId="f4103d64-4818-40ef-9855-60b0d885e2c5" providerId="ADAL" clId="{3C982B0B-A6B8-4317-A898-BF733CF3674A}" dt="2021-11-05T15:35:55.337" v="2690" actId="14100"/>
          <ac:spMkLst>
            <pc:docMk/>
            <pc:sldMk cId="1718650932" sldId="304"/>
            <ac:spMk id="90" creationId="{F6A30D21-5356-40E4-8652-C8282AE22FDD}"/>
          </ac:spMkLst>
        </pc:spChg>
        <pc:spChg chg="del mod">
          <ac:chgData name="Nguyen Truong Son" userId="f4103d64-4818-40ef-9855-60b0d885e2c5" providerId="ADAL" clId="{3C982B0B-A6B8-4317-A898-BF733CF3674A}" dt="2021-11-05T14:33:33.977" v="2012" actId="478"/>
          <ac:spMkLst>
            <pc:docMk/>
            <pc:sldMk cId="1718650932" sldId="304"/>
            <ac:spMk id="91" creationId="{7B9D2BED-037B-4E93-A590-163B4C4B0D13}"/>
          </ac:spMkLst>
        </pc:spChg>
        <pc:spChg chg="add del mod">
          <ac:chgData name="Nguyen Truong Son" userId="f4103d64-4818-40ef-9855-60b0d885e2c5" providerId="ADAL" clId="{3C982B0B-A6B8-4317-A898-BF733CF3674A}" dt="2021-11-05T15:20:01.584" v="2471" actId="478"/>
          <ac:spMkLst>
            <pc:docMk/>
            <pc:sldMk cId="1718650932" sldId="304"/>
            <ac:spMk id="97" creationId="{C28036CA-F6D5-49D8-86E1-81BE3E2C66F0}"/>
          </ac:spMkLst>
        </pc:spChg>
        <pc:spChg chg="add del mod">
          <ac:chgData name="Nguyen Truong Son" userId="f4103d64-4818-40ef-9855-60b0d885e2c5" providerId="ADAL" clId="{3C982B0B-A6B8-4317-A898-BF733CF3674A}" dt="2021-11-05T15:20:01.584" v="2471" actId="478"/>
          <ac:spMkLst>
            <pc:docMk/>
            <pc:sldMk cId="1718650932" sldId="304"/>
            <ac:spMk id="100" creationId="{52D3B269-959D-461D-9952-3A05CB6D81BE}"/>
          </ac:spMkLst>
        </pc:spChg>
        <pc:spChg chg="add del mod">
          <ac:chgData name="Nguyen Truong Son" userId="f4103d64-4818-40ef-9855-60b0d885e2c5" providerId="ADAL" clId="{3C982B0B-A6B8-4317-A898-BF733CF3674A}" dt="2021-11-05T15:20:01.584" v="2471" actId="478"/>
          <ac:spMkLst>
            <pc:docMk/>
            <pc:sldMk cId="1718650932" sldId="304"/>
            <ac:spMk id="101" creationId="{2C92516D-4696-41B7-97F0-27C25590F4B5}"/>
          </ac:spMkLst>
        </pc:spChg>
        <pc:spChg chg="add del mod">
          <ac:chgData name="Nguyen Truong Son" userId="f4103d64-4818-40ef-9855-60b0d885e2c5" providerId="ADAL" clId="{3C982B0B-A6B8-4317-A898-BF733CF3674A}" dt="2021-11-05T15:20:01.584" v="2471" actId="478"/>
          <ac:spMkLst>
            <pc:docMk/>
            <pc:sldMk cId="1718650932" sldId="304"/>
            <ac:spMk id="102" creationId="{8EDB057F-AECE-452C-A117-89BA8CBC7AA7}"/>
          </ac:spMkLst>
        </pc:spChg>
        <pc:spChg chg="add del mod">
          <ac:chgData name="Nguyen Truong Son" userId="f4103d64-4818-40ef-9855-60b0d885e2c5" providerId="ADAL" clId="{3C982B0B-A6B8-4317-A898-BF733CF3674A}" dt="2021-11-05T15:20:01.584" v="2471" actId="478"/>
          <ac:spMkLst>
            <pc:docMk/>
            <pc:sldMk cId="1718650932" sldId="304"/>
            <ac:spMk id="104" creationId="{ED2A622E-4E57-45B2-864D-C235F1E599E7}"/>
          </ac:spMkLst>
        </pc:spChg>
        <pc:spChg chg="add del mod">
          <ac:chgData name="Nguyen Truong Son" userId="f4103d64-4818-40ef-9855-60b0d885e2c5" providerId="ADAL" clId="{3C982B0B-A6B8-4317-A898-BF733CF3674A}" dt="2021-11-05T15:20:01.584" v="2471" actId="478"/>
          <ac:spMkLst>
            <pc:docMk/>
            <pc:sldMk cId="1718650932" sldId="304"/>
            <ac:spMk id="105" creationId="{B87A73F7-5C71-450B-882E-857C1888AFD8}"/>
          </ac:spMkLst>
        </pc:spChg>
        <pc:spChg chg="add mod">
          <ac:chgData name="Nguyen Truong Son" userId="f4103d64-4818-40ef-9855-60b0d885e2c5" providerId="ADAL" clId="{3C982B0B-A6B8-4317-A898-BF733CF3674A}" dt="2021-11-05T15:26:54.074" v="2559" actId="1076"/>
          <ac:spMkLst>
            <pc:docMk/>
            <pc:sldMk cId="1718650932" sldId="304"/>
            <ac:spMk id="106" creationId="{B2CDAFF0-56E3-440E-80BF-A17A622F8E18}"/>
          </ac:spMkLst>
        </pc:spChg>
        <pc:spChg chg="add del mod">
          <ac:chgData name="Nguyen Truong Son" userId="f4103d64-4818-40ef-9855-60b0d885e2c5" providerId="ADAL" clId="{3C982B0B-A6B8-4317-A898-BF733CF3674A}" dt="2021-11-05T15:20:01.584" v="2471" actId="478"/>
          <ac:spMkLst>
            <pc:docMk/>
            <pc:sldMk cId="1718650932" sldId="304"/>
            <ac:spMk id="107" creationId="{751C1001-0511-4E71-8D66-09A2C8F400CA}"/>
          </ac:spMkLst>
        </pc:spChg>
        <pc:spChg chg="add mod">
          <ac:chgData name="Nguyen Truong Son" userId="f4103d64-4818-40ef-9855-60b0d885e2c5" providerId="ADAL" clId="{3C982B0B-A6B8-4317-A898-BF733CF3674A}" dt="2021-11-05T15:26:56.553" v="2560" actId="1076"/>
          <ac:spMkLst>
            <pc:docMk/>
            <pc:sldMk cId="1718650932" sldId="304"/>
            <ac:spMk id="108" creationId="{E2B0D1E0-5C96-4B8F-8A0B-ED649CB9B2D5}"/>
          </ac:spMkLst>
        </pc:spChg>
        <pc:spChg chg="add del mod">
          <ac:chgData name="Nguyen Truong Son" userId="f4103d64-4818-40ef-9855-60b0d885e2c5" providerId="ADAL" clId="{3C982B0B-A6B8-4317-A898-BF733CF3674A}" dt="2021-11-05T14:35:33.353" v="2056" actId="478"/>
          <ac:spMkLst>
            <pc:docMk/>
            <pc:sldMk cId="1718650932" sldId="304"/>
            <ac:spMk id="109" creationId="{A68E0CE4-E3BD-488C-A199-141DD9DB16A7}"/>
          </ac:spMkLst>
        </pc:spChg>
        <pc:spChg chg="add del mod">
          <ac:chgData name="Nguyen Truong Son" userId="f4103d64-4818-40ef-9855-60b0d885e2c5" providerId="ADAL" clId="{3C982B0B-A6B8-4317-A898-BF733CF3674A}" dt="2021-11-05T15:20:01.584" v="2471" actId="478"/>
          <ac:spMkLst>
            <pc:docMk/>
            <pc:sldMk cId="1718650932" sldId="304"/>
            <ac:spMk id="110" creationId="{7D0E3083-4DEE-49E0-957C-A6127A854ACE}"/>
          </ac:spMkLst>
        </pc:spChg>
        <pc:spChg chg="add mod">
          <ac:chgData name="Nguyen Truong Son" userId="f4103d64-4818-40ef-9855-60b0d885e2c5" providerId="ADAL" clId="{3C982B0B-A6B8-4317-A898-BF733CF3674A}" dt="2021-11-05T15:20:52.785" v="2487" actId="1076"/>
          <ac:spMkLst>
            <pc:docMk/>
            <pc:sldMk cId="1718650932" sldId="304"/>
            <ac:spMk id="111" creationId="{9B98CBB5-D09B-4A72-BD56-C2F4F34315AA}"/>
          </ac:spMkLst>
        </pc:spChg>
        <pc:spChg chg="add del mod">
          <ac:chgData name="Nguyen Truong Son" userId="f4103d64-4818-40ef-9855-60b0d885e2c5" providerId="ADAL" clId="{3C982B0B-A6B8-4317-A898-BF733CF3674A}" dt="2021-11-05T15:20:01.584" v="2471" actId="478"/>
          <ac:spMkLst>
            <pc:docMk/>
            <pc:sldMk cId="1718650932" sldId="304"/>
            <ac:spMk id="112" creationId="{E1BAA568-16D3-4ED5-9A01-18A574D9179B}"/>
          </ac:spMkLst>
        </pc:spChg>
        <pc:spChg chg="add mod">
          <ac:chgData name="Nguyen Truong Son" userId="f4103d64-4818-40ef-9855-60b0d885e2c5" providerId="ADAL" clId="{3C982B0B-A6B8-4317-A898-BF733CF3674A}" dt="2021-11-05T15:20:48.321" v="2486" actId="1076"/>
          <ac:spMkLst>
            <pc:docMk/>
            <pc:sldMk cId="1718650932" sldId="304"/>
            <ac:spMk id="113" creationId="{F7173F3E-A4F1-4D7F-8818-A9D1C217FE91}"/>
          </ac:spMkLst>
        </pc:spChg>
        <pc:spChg chg="add del mod">
          <ac:chgData name="Nguyen Truong Son" userId="f4103d64-4818-40ef-9855-60b0d885e2c5" providerId="ADAL" clId="{3C982B0B-A6B8-4317-A898-BF733CF3674A}" dt="2021-11-05T15:20:05.466" v="2475" actId="478"/>
          <ac:spMkLst>
            <pc:docMk/>
            <pc:sldMk cId="1718650932" sldId="304"/>
            <ac:spMk id="114" creationId="{1A6AD035-3F17-46C8-9143-10495CA64DD8}"/>
          </ac:spMkLst>
        </pc:spChg>
        <pc:spChg chg="add del mod">
          <ac:chgData name="Nguyen Truong Son" userId="f4103d64-4818-40ef-9855-60b0d885e2c5" providerId="ADAL" clId="{3C982B0B-A6B8-4317-A898-BF733CF3674A}" dt="2021-11-05T15:20:01.584" v="2471" actId="478"/>
          <ac:spMkLst>
            <pc:docMk/>
            <pc:sldMk cId="1718650932" sldId="304"/>
            <ac:spMk id="115" creationId="{AD72503B-3B41-47D4-85D4-AC06F94B04BD}"/>
          </ac:spMkLst>
        </pc:spChg>
        <pc:spChg chg="add mod">
          <ac:chgData name="Nguyen Truong Son" userId="f4103d64-4818-40ef-9855-60b0d885e2c5" providerId="ADAL" clId="{3C982B0B-A6B8-4317-A898-BF733CF3674A}" dt="2021-11-05T15:21:00.649" v="2490" actId="1076"/>
          <ac:spMkLst>
            <pc:docMk/>
            <pc:sldMk cId="1718650932" sldId="304"/>
            <ac:spMk id="116" creationId="{E1A33BC9-D9FD-468E-8D3B-2AD9C465F3AB}"/>
          </ac:spMkLst>
        </pc:spChg>
        <pc:spChg chg="add del mod">
          <ac:chgData name="Nguyen Truong Son" userId="f4103d64-4818-40ef-9855-60b0d885e2c5" providerId="ADAL" clId="{3C982B0B-A6B8-4317-A898-BF733CF3674A}" dt="2021-11-05T15:32:38.896" v="2604" actId="478"/>
          <ac:spMkLst>
            <pc:docMk/>
            <pc:sldMk cId="1718650932" sldId="304"/>
            <ac:spMk id="117" creationId="{87971457-CE2B-4B4E-B99A-17C21B268C26}"/>
          </ac:spMkLst>
        </pc:spChg>
        <pc:spChg chg="add del mod">
          <ac:chgData name="Nguyen Truong Son" userId="f4103d64-4818-40ef-9855-60b0d885e2c5" providerId="ADAL" clId="{3C982B0B-A6B8-4317-A898-BF733CF3674A}" dt="2021-11-05T14:55:05.630" v="2344" actId="478"/>
          <ac:spMkLst>
            <pc:docMk/>
            <pc:sldMk cId="1718650932" sldId="304"/>
            <ac:spMk id="118" creationId="{987F376D-F553-474E-973B-B50ACE7608F5}"/>
          </ac:spMkLst>
        </pc:spChg>
        <pc:picChg chg="mod">
          <ac:chgData name="Nguyen Truong Son" userId="f4103d64-4818-40ef-9855-60b0d885e2c5" providerId="ADAL" clId="{3C982B0B-A6B8-4317-A898-BF733CF3674A}" dt="2021-11-05T15:26:50.514" v="2558" actId="1076"/>
          <ac:picMkLst>
            <pc:docMk/>
            <pc:sldMk cId="1718650932" sldId="304"/>
            <ac:picMk id="21" creationId="{F6964D9B-9C48-4FCE-BE01-A5689DA65E34}"/>
          </ac:picMkLst>
        </pc:picChg>
        <pc:picChg chg="mod">
          <ac:chgData name="Nguyen Truong Son" userId="f4103d64-4818-40ef-9855-60b0d885e2c5" providerId="ADAL" clId="{3C982B0B-A6B8-4317-A898-BF733CF3674A}" dt="2021-11-05T15:21:05.459" v="2492" actId="1076"/>
          <ac:picMkLst>
            <pc:docMk/>
            <pc:sldMk cId="1718650932" sldId="304"/>
            <ac:picMk id="23" creationId="{A5E8AAEF-3C42-469B-A00A-0CECF73DAC93}"/>
          </ac:picMkLst>
        </pc:picChg>
        <pc:picChg chg="mod">
          <ac:chgData name="Nguyen Truong Son" userId="f4103d64-4818-40ef-9855-60b0d885e2c5" providerId="ADAL" clId="{3C982B0B-A6B8-4317-A898-BF733CF3674A}" dt="2021-11-05T15:21:09.679" v="2494" actId="1076"/>
          <ac:picMkLst>
            <pc:docMk/>
            <pc:sldMk cId="1718650932" sldId="304"/>
            <ac:picMk id="25" creationId="{A07F9D35-0DEA-431C-A573-8164DDFCB63F}"/>
          </ac:picMkLst>
        </pc:picChg>
        <pc:picChg chg="mod">
          <ac:chgData name="Nguyen Truong Son" userId="f4103d64-4818-40ef-9855-60b0d885e2c5" providerId="ADAL" clId="{3C982B0B-A6B8-4317-A898-BF733CF3674A}" dt="2021-11-05T15:21:07.540" v="2493" actId="1076"/>
          <ac:picMkLst>
            <pc:docMk/>
            <pc:sldMk cId="1718650932" sldId="304"/>
            <ac:picMk id="28" creationId="{AB786E1B-3678-4888-B4F5-8116BCF715AD}"/>
          </ac:picMkLst>
        </pc:picChg>
        <pc:picChg chg="del mod">
          <ac:chgData name="Nguyen Truong Son" userId="f4103d64-4818-40ef-9855-60b0d885e2c5" providerId="ADAL" clId="{3C982B0B-A6B8-4317-A898-BF733CF3674A}" dt="2021-11-05T14:33:33.977" v="2012" actId="478"/>
          <ac:picMkLst>
            <pc:docMk/>
            <pc:sldMk cId="1718650932" sldId="304"/>
            <ac:picMk id="42" creationId="{B659CE4D-6A0A-45FE-8475-D26D923E79BE}"/>
          </ac:picMkLst>
        </pc:picChg>
        <pc:picChg chg="del mod">
          <ac:chgData name="Nguyen Truong Son" userId="f4103d64-4818-40ef-9855-60b0d885e2c5" providerId="ADAL" clId="{3C982B0B-A6B8-4317-A898-BF733CF3674A}" dt="2021-11-05T14:33:33.977" v="2012" actId="478"/>
          <ac:picMkLst>
            <pc:docMk/>
            <pc:sldMk cId="1718650932" sldId="304"/>
            <ac:picMk id="43" creationId="{B79247A7-8CEF-4682-B5C5-D5E72E554527}"/>
          </ac:picMkLst>
        </pc:picChg>
        <pc:picChg chg="del mod">
          <ac:chgData name="Nguyen Truong Son" userId="f4103d64-4818-40ef-9855-60b0d885e2c5" providerId="ADAL" clId="{3C982B0B-A6B8-4317-A898-BF733CF3674A}" dt="2021-11-05T14:33:33.977" v="2012" actId="478"/>
          <ac:picMkLst>
            <pc:docMk/>
            <pc:sldMk cId="1718650932" sldId="304"/>
            <ac:picMk id="44" creationId="{686F78C9-0772-499A-98E0-B29F1DCDB9E6}"/>
          </ac:picMkLst>
        </pc:picChg>
        <pc:picChg chg="del mod">
          <ac:chgData name="Nguyen Truong Son" userId="f4103d64-4818-40ef-9855-60b0d885e2c5" providerId="ADAL" clId="{3C982B0B-A6B8-4317-A898-BF733CF3674A}" dt="2021-11-05T14:33:33.977" v="2012" actId="478"/>
          <ac:picMkLst>
            <pc:docMk/>
            <pc:sldMk cId="1718650932" sldId="304"/>
            <ac:picMk id="46" creationId="{6E49C4E3-0B51-4C85-B3BD-7A8D398BF0D5}"/>
          </ac:picMkLst>
        </pc:picChg>
        <pc:picChg chg="del mod">
          <ac:chgData name="Nguyen Truong Son" userId="f4103d64-4818-40ef-9855-60b0d885e2c5" providerId="ADAL" clId="{3C982B0B-A6B8-4317-A898-BF733CF3674A}" dt="2021-11-05T14:33:33.977" v="2012" actId="478"/>
          <ac:picMkLst>
            <pc:docMk/>
            <pc:sldMk cId="1718650932" sldId="304"/>
            <ac:picMk id="47" creationId="{A19539CF-2052-4CE9-A56E-FC3A2DC7851C}"/>
          </ac:picMkLst>
        </pc:picChg>
        <pc:picChg chg="mod">
          <ac:chgData name="Nguyen Truong Son" userId="f4103d64-4818-40ef-9855-60b0d885e2c5" providerId="ADAL" clId="{3C982B0B-A6B8-4317-A898-BF733CF3674A}" dt="2021-11-05T15:35:33.399" v="2683" actId="1076"/>
          <ac:picMkLst>
            <pc:docMk/>
            <pc:sldMk cId="1718650932" sldId="304"/>
            <ac:picMk id="52" creationId="{651F9B82-13CD-41B9-BF62-DA0604791F52}"/>
          </ac:picMkLst>
        </pc:picChg>
        <pc:picChg chg="add del mod">
          <ac:chgData name="Nguyen Truong Son" userId="f4103d64-4818-40ef-9855-60b0d885e2c5" providerId="ADAL" clId="{3C982B0B-A6B8-4317-A898-BF733CF3674A}" dt="2021-11-05T14:33:46.388" v="2016"/>
          <ac:picMkLst>
            <pc:docMk/>
            <pc:sldMk cId="1718650932" sldId="304"/>
            <ac:picMk id="55" creationId="{5C75020B-4E1E-4EA6-95F2-3D3D4E87BEBC}"/>
          </ac:picMkLst>
        </pc:picChg>
        <pc:picChg chg="mod">
          <ac:chgData name="Nguyen Truong Son" userId="f4103d64-4818-40ef-9855-60b0d885e2c5" providerId="ADAL" clId="{3C982B0B-A6B8-4317-A898-BF733CF3674A}" dt="2021-11-05T15:26:59.250" v="2561" actId="1076"/>
          <ac:picMkLst>
            <pc:docMk/>
            <pc:sldMk cId="1718650932" sldId="304"/>
            <ac:picMk id="56" creationId="{A5F054C0-BD61-40C3-A246-F4E948A97C76}"/>
          </ac:picMkLst>
        </pc:picChg>
        <pc:picChg chg="del mod">
          <ac:chgData name="Nguyen Truong Son" userId="f4103d64-4818-40ef-9855-60b0d885e2c5" providerId="ADAL" clId="{3C982B0B-A6B8-4317-A898-BF733CF3674A}" dt="2021-11-05T14:33:33.977" v="2012" actId="478"/>
          <ac:picMkLst>
            <pc:docMk/>
            <pc:sldMk cId="1718650932" sldId="304"/>
            <ac:picMk id="57" creationId="{E283BBE6-061D-49DC-8565-727087E54616}"/>
          </ac:picMkLst>
        </pc:picChg>
        <pc:picChg chg="add del mod">
          <ac:chgData name="Nguyen Truong Son" userId="f4103d64-4818-40ef-9855-60b0d885e2c5" providerId="ADAL" clId="{3C982B0B-A6B8-4317-A898-BF733CF3674A}" dt="2021-11-05T14:33:46.388" v="2016"/>
          <ac:picMkLst>
            <pc:docMk/>
            <pc:sldMk cId="1718650932" sldId="304"/>
            <ac:picMk id="58" creationId="{A20F6FEF-4A00-4511-9369-EA814EB70B3E}"/>
          </ac:picMkLst>
        </pc:picChg>
        <pc:picChg chg="add del mod">
          <ac:chgData name="Nguyen Truong Son" userId="f4103d64-4818-40ef-9855-60b0d885e2c5" providerId="ADAL" clId="{3C982B0B-A6B8-4317-A898-BF733CF3674A}" dt="2021-11-05T14:33:46.388" v="2016"/>
          <ac:picMkLst>
            <pc:docMk/>
            <pc:sldMk cId="1718650932" sldId="304"/>
            <ac:picMk id="59" creationId="{B4D68007-0154-40A6-A6D5-1D98B17C4B54}"/>
          </ac:picMkLst>
        </pc:picChg>
        <pc:picChg chg="add del mod">
          <ac:chgData name="Nguyen Truong Son" userId="f4103d64-4818-40ef-9855-60b0d885e2c5" providerId="ADAL" clId="{3C982B0B-A6B8-4317-A898-BF733CF3674A}" dt="2021-11-05T14:33:46.388" v="2016"/>
          <ac:picMkLst>
            <pc:docMk/>
            <pc:sldMk cId="1718650932" sldId="304"/>
            <ac:picMk id="60" creationId="{06ED325B-4E6F-4E3E-8619-0213B8C2C56E}"/>
          </ac:picMkLst>
        </pc:picChg>
        <pc:picChg chg="add del mod">
          <ac:chgData name="Nguyen Truong Son" userId="f4103d64-4818-40ef-9855-60b0d885e2c5" providerId="ADAL" clId="{3C982B0B-A6B8-4317-A898-BF733CF3674A}" dt="2021-11-05T14:33:46.388" v="2016"/>
          <ac:picMkLst>
            <pc:docMk/>
            <pc:sldMk cId="1718650932" sldId="304"/>
            <ac:picMk id="61" creationId="{E325E3A3-6486-4330-B9BD-C9E7389DED59}"/>
          </ac:picMkLst>
        </pc:picChg>
        <pc:picChg chg="add del mod">
          <ac:chgData name="Nguyen Truong Son" userId="f4103d64-4818-40ef-9855-60b0d885e2c5" providerId="ADAL" clId="{3C982B0B-A6B8-4317-A898-BF733CF3674A}" dt="2021-11-05T14:33:46.388" v="2016"/>
          <ac:picMkLst>
            <pc:docMk/>
            <pc:sldMk cId="1718650932" sldId="304"/>
            <ac:picMk id="63" creationId="{6918B2E3-9320-4147-AD0D-4A4D8528366C}"/>
          </ac:picMkLst>
        </pc:picChg>
        <pc:picChg chg="add del mod">
          <ac:chgData name="Nguyen Truong Son" userId="f4103d64-4818-40ef-9855-60b0d885e2c5" providerId="ADAL" clId="{3C982B0B-A6B8-4317-A898-BF733CF3674A}" dt="2021-11-05T14:33:46.388" v="2016"/>
          <ac:picMkLst>
            <pc:docMk/>
            <pc:sldMk cId="1718650932" sldId="304"/>
            <ac:picMk id="64" creationId="{11C3B4F2-073F-43C2-823B-064E20DB5936}"/>
          </ac:picMkLst>
        </pc:picChg>
        <pc:picChg chg="del mod">
          <ac:chgData name="Nguyen Truong Son" userId="f4103d64-4818-40ef-9855-60b0d885e2c5" providerId="ADAL" clId="{3C982B0B-A6B8-4317-A898-BF733CF3674A}" dt="2021-11-05T14:33:33.977" v="2012" actId="478"/>
          <ac:picMkLst>
            <pc:docMk/>
            <pc:sldMk cId="1718650932" sldId="304"/>
            <ac:picMk id="66" creationId="{04B1D8B5-DC1F-4CDF-818A-E4BDA97F75EC}"/>
          </ac:picMkLst>
        </pc:picChg>
        <pc:picChg chg="mod">
          <ac:chgData name="Nguyen Truong Son" userId="f4103d64-4818-40ef-9855-60b0d885e2c5" providerId="ADAL" clId="{3C982B0B-A6B8-4317-A898-BF733CF3674A}" dt="2021-11-05T14:31:14.441" v="1983" actId="1076"/>
          <ac:picMkLst>
            <pc:docMk/>
            <pc:sldMk cId="1718650932" sldId="304"/>
            <ac:picMk id="68" creationId="{84024289-7DFF-4E62-92E4-DD97B81706B5}"/>
          </ac:picMkLst>
        </pc:picChg>
        <pc:picChg chg="mod">
          <ac:chgData name="Nguyen Truong Son" userId="f4103d64-4818-40ef-9855-60b0d885e2c5" providerId="ADAL" clId="{3C982B0B-A6B8-4317-A898-BF733CF3674A}" dt="2021-11-05T14:30:53.995" v="1978" actId="1076"/>
          <ac:picMkLst>
            <pc:docMk/>
            <pc:sldMk cId="1718650932" sldId="304"/>
            <ac:picMk id="70" creationId="{538B7267-C609-4EBF-8852-1E39D26F4228}"/>
          </ac:picMkLst>
        </pc:picChg>
        <pc:picChg chg="add del mod">
          <ac:chgData name="Nguyen Truong Son" userId="f4103d64-4818-40ef-9855-60b0d885e2c5" providerId="ADAL" clId="{3C982B0B-A6B8-4317-A898-BF733CF3674A}" dt="2021-11-05T14:33:46.388" v="2016"/>
          <ac:picMkLst>
            <pc:docMk/>
            <pc:sldMk cId="1718650932" sldId="304"/>
            <ac:picMk id="71" creationId="{9F9DAF89-15D1-48F0-B3C1-7CF4515754A4}"/>
          </ac:picMkLst>
        </pc:picChg>
        <pc:picChg chg="mod">
          <ac:chgData name="Nguyen Truong Son" userId="f4103d64-4818-40ef-9855-60b0d885e2c5" providerId="ADAL" clId="{3C982B0B-A6B8-4317-A898-BF733CF3674A}" dt="2021-11-05T15:20:48.321" v="2486" actId="1076"/>
          <ac:picMkLst>
            <pc:docMk/>
            <pc:sldMk cId="1718650932" sldId="304"/>
            <ac:picMk id="75" creationId="{2160643F-C452-4EE3-BD7F-0649145CC5AC}"/>
          </ac:picMkLst>
        </pc:picChg>
        <pc:picChg chg="add del mod">
          <ac:chgData name="Nguyen Truong Son" userId="f4103d64-4818-40ef-9855-60b0d885e2c5" providerId="ADAL" clId="{3C982B0B-A6B8-4317-A898-BF733CF3674A}" dt="2021-11-05T15:20:02.812" v="2472" actId="478"/>
          <ac:picMkLst>
            <pc:docMk/>
            <pc:sldMk cId="1718650932" sldId="304"/>
            <ac:picMk id="86" creationId="{AA5102B0-1027-49F1-896F-6FAAC73820D4}"/>
          </ac:picMkLst>
        </pc:picChg>
        <pc:picChg chg="add del mod">
          <ac:chgData name="Nguyen Truong Son" userId="f4103d64-4818-40ef-9855-60b0d885e2c5" providerId="ADAL" clId="{3C982B0B-A6B8-4317-A898-BF733CF3674A}" dt="2021-11-05T15:20:03.532" v="2473" actId="478"/>
          <ac:picMkLst>
            <pc:docMk/>
            <pc:sldMk cId="1718650932" sldId="304"/>
            <ac:picMk id="92" creationId="{2A92A99F-C210-4840-B6FA-4DD0822D2C4A}"/>
          </ac:picMkLst>
        </pc:picChg>
        <pc:picChg chg="add del mod">
          <ac:chgData name="Nguyen Truong Son" userId="f4103d64-4818-40ef-9855-60b0d885e2c5" providerId="ADAL" clId="{3C982B0B-A6B8-4317-A898-BF733CF3674A}" dt="2021-11-05T15:20:01.584" v="2471" actId="478"/>
          <ac:picMkLst>
            <pc:docMk/>
            <pc:sldMk cId="1718650932" sldId="304"/>
            <ac:picMk id="93" creationId="{DEBBC057-A421-4F4E-84A7-74CBC38875C0}"/>
          </ac:picMkLst>
        </pc:picChg>
        <pc:picChg chg="del mod">
          <ac:chgData name="Nguyen Truong Son" userId="f4103d64-4818-40ef-9855-60b0d885e2c5" providerId="ADAL" clId="{3C982B0B-A6B8-4317-A898-BF733CF3674A}" dt="2021-11-05T14:33:33.977" v="2012" actId="478"/>
          <ac:picMkLst>
            <pc:docMk/>
            <pc:sldMk cId="1718650932" sldId="304"/>
            <ac:picMk id="94" creationId="{AD68FCEC-AF42-44C0-A132-1C33435F3703}"/>
          </ac:picMkLst>
        </pc:picChg>
        <pc:picChg chg="add del mod">
          <ac:chgData name="Nguyen Truong Son" userId="f4103d64-4818-40ef-9855-60b0d885e2c5" providerId="ADAL" clId="{3C982B0B-A6B8-4317-A898-BF733CF3674A}" dt="2021-11-05T15:20:01.584" v="2471" actId="478"/>
          <ac:picMkLst>
            <pc:docMk/>
            <pc:sldMk cId="1718650932" sldId="304"/>
            <ac:picMk id="95" creationId="{0591F9DB-F25B-4346-AF39-22F813173783}"/>
          </ac:picMkLst>
        </pc:picChg>
        <pc:picChg chg="add del mod">
          <ac:chgData name="Nguyen Truong Son" userId="f4103d64-4818-40ef-9855-60b0d885e2c5" providerId="ADAL" clId="{3C982B0B-A6B8-4317-A898-BF733CF3674A}" dt="2021-11-05T15:20:01.584" v="2471" actId="478"/>
          <ac:picMkLst>
            <pc:docMk/>
            <pc:sldMk cId="1718650932" sldId="304"/>
            <ac:picMk id="96" creationId="{E4E27050-B395-4BA6-81D2-1C0FE56C7EBF}"/>
          </ac:picMkLst>
        </pc:picChg>
        <pc:picChg chg="add del mod">
          <ac:chgData name="Nguyen Truong Son" userId="f4103d64-4818-40ef-9855-60b0d885e2c5" providerId="ADAL" clId="{3C982B0B-A6B8-4317-A898-BF733CF3674A}" dt="2021-11-05T15:20:01.584" v="2471" actId="478"/>
          <ac:picMkLst>
            <pc:docMk/>
            <pc:sldMk cId="1718650932" sldId="304"/>
            <ac:picMk id="98" creationId="{8CAC7735-CF01-4C37-B09A-E80DD1668E85}"/>
          </ac:picMkLst>
        </pc:picChg>
        <pc:picChg chg="add del mod">
          <ac:chgData name="Nguyen Truong Son" userId="f4103d64-4818-40ef-9855-60b0d885e2c5" providerId="ADAL" clId="{3C982B0B-A6B8-4317-A898-BF733CF3674A}" dt="2021-11-05T15:20:01.584" v="2471" actId="478"/>
          <ac:picMkLst>
            <pc:docMk/>
            <pc:sldMk cId="1718650932" sldId="304"/>
            <ac:picMk id="99" creationId="{702F2411-98D5-4E64-AE66-62732C20E51A}"/>
          </ac:picMkLst>
        </pc:picChg>
        <pc:picChg chg="add del mod">
          <ac:chgData name="Nguyen Truong Son" userId="f4103d64-4818-40ef-9855-60b0d885e2c5" providerId="ADAL" clId="{3C982B0B-A6B8-4317-A898-BF733CF3674A}" dt="2021-11-05T15:20:01.584" v="2471" actId="478"/>
          <ac:picMkLst>
            <pc:docMk/>
            <pc:sldMk cId="1718650932" sldId="304"/>
            <ac:picMk id="103" creationId="{C922B580-6960-4757-9560-21375D95614B}"/>
          </ac:picMkLst>
        </pc:picChg>
        <pc:picChg chg="mod">
          <ac:chgData name="Nguyen Truong Son" userId="f4103d64-4818-40ef-9855-60b0d885e2c5" providerId="ADAL" clId="{3C982B0B-A6B8-4317-A898-BF733CF3674A}" dt="2021-11-05T15:26:44.514" v="2556" actId="1076"/>
          <ac:picMkLst>
            <pc:docMk/>
            <pc:sldMk cId="1718650932" sldId="304"/>
            <ac:picMk id="1030" creationId="{0AFFFB4E-6253-4ADD-8FF1-E7ED2B2C679A}"/>
          </ac:picMkLst>
        </pc:picChg>
        <pc:cxnChg chg="add del mod">
          <ac:chgData name="Nguyen Truong Son" userId="f4103d64-4818-40ef-9855-60b0d885e2c5" providerId="ADAL" clId="{3C982B0B-A6B8-4317-A898-BF733CF3674A}" dt="2021-11-05T15:32:39.980" v="2605" actId="478"/>
          <ac:cxnSpMkLst>
            <pc:docMk/>
            <pc:sldMk cId="1718650932" sldId="304"/>
            <ac:cxnSpMk id="5" creationId="{677D1906-1CF1-416D-8B36-5EBB7C032324}"/>
          </ac:cxnSpMkLst>
        </pc:cxnChg>
      </pc:sldChg>
      <pc:sldChg chg="addSp delSp modSp mod modNotesTx">
        <pc:chgData name="Nguyen Truong Son" userId="f4103d64-4818-40ef-9855-60b0d885e2c5" providerId="ADAL" clId="{3C982B0B-A6B8-4317-A898-BF733CF3674A}" dt="2021-11-05T15:37:45.091" v="2710" actId="2710"/>
        <pc:sldMkLst>
          <pc:docMk/>
          <pc:sldMk cId="1483009948" sldId="308"/>
        </pc:sldMkLst>
        <pc:spChg chg="mod">
          <ac:chgData name="Nguyen Truong Son" userId="f4103d64-4818-40ef-9855-60b0d885e2c5" providerId="ADAL" clId="{3C982B0B-A6B8-4317-A898-BF733CF3674A}" dt="2021-11-05T15:37:45.091" v="2710" actId="2710"/>
          <ac:spMkLst>
            <pc:docMk/>
            <pc:sldMk cId="1483009948" sldId="308"/>
            <ac:spMk id="11" creationId="{F100BF8B-032B-4A4F-9CA5-905BF9678F59}"/>
          </ac:spMkLst>
        </pc:spChg>
        <pc:picChg chg="add mod">
          <ac:chgData name="Nguyen Truong Son" userId="f4103d64-4818-40ef-9855-60b0d885e2c5" providerId="ADAL" clId="{3C982B0B-A6B8-4317-A898-BF733CF3674A}" dt="2021-11-05T15:15:55.857" v="2458" actId="1076"/>
          <ac:picMkLst>
            <pc:docMk/>
            <pc:sldMk cId="1483009948" sldId="308"/>
            <ac:picMk id="1026" creationId="{4C38F0F1-8D0F-4846-842A-42417E1E24A6}"/>
          </ac:picMkLst>
        </pc:picChg>
        <pc:picChg chg="del mod">
          <ac:chgData name="Nguyen Truong Son" userId="f4103d64-4818-40ef-9855-60b0d885e2c5" providerId="ADAL" clId="{3C982B0B-A6B8-4317-A898-BF733CF3674A}" dt="2021-11-05T14:51:38.680" v="2293" actId="478"/>
          <ac:picMkLst>
            <pc:docMk/>
            <pc:sldMk cId="1483009948" sldId="308"/>
            <ac:picMk id="2050" creationId="{7B46380F-742D-48F4-8183-6B293B2CBA07}"/>
          </ac:picMkLst>
        </pc:picChg>
        <pc:picChg chg="del mod">
          <ac:chgData name="Nguyen Truong Son" userId="f4103d64-4818-40ef-9855-60b0d885e2c5" providerId="ADAL" clId="{3C982B0B-A6B8-4317-A898-BF733CF3674A}" dt="2021-11-05T14:57:56.296" v="2349" actId="478"/>
          <ac:picMkLst>
            <pc:docMk/>
            <pc:sldMk cId="1483009948" sldId="308"/>
            <ac:picMk id="2052" creationId="{BE26A9B4-408B-4628-B6B4-1D0BF88955E0}"/>
          </ac:picMkLst>
        </pc:picChg>
        <pc:picChg chg="mod">
          <ac:chgData name="Nguyen Truong Son" userId="f4103d64-4818-40ef-9855-60b0d885e2c5" providerId="ADAL" clId="{3C982B0B-A6B8-4317-A898-BF733CF3674A}" dt="2021-11-05T15:14:02.425" v="2454" actId="1076"/>
          <ac:picMkLst>
            <pc:docMk/>
            <pc:sldMk cId="1483009948" sldId="308"/>
            <ac:picMk id="2054" creationId="{AA877ABD-F834-4DD2-956A-FB7C15B3D423}"/>
          </ac:picMkLst>
        </pc:picChg>
        <pc:picChg chg="del mod">
          <ac:chgData name="Nguyen Truong Son" userId="f4103d64-4818-40ef-9855-60b0d885e2c5" providerId="ADAL" clId="{3C982B0B-A6B8-4317-A898-BF733CF3674A}" dt="2021-11-05T14:51:45.152" v="2295" actId="478"/>
          <ac:picMkLst>
            <pc:docMk/>
            <pc:sldMk cId="1483009948" sldId="308"/>
            <ac:picMk id="2056" creationId="{07F23614-8760-474E-8062-7D27D78EA244}"/>
          </ac:picMkLst>
        </pc:picChg>
      </pc:sldChg>
      <pc:sldChg chg="addSp modSp mod">
        <pc:chgData name="Nguyen Truong Son" userId="f4103d64-4818-40ef-9855-60b0d885e2c5" providerId="ADAL" clId="{3C982B0B-A6B8-4317-A898-BF733CF3674A}" dt="2021-11-05T15:11:45.686" v="2435" actId="20577"/>
        <pc:sldMkLst>
          <pc:docMk/>
          <pc:sldMk cId="2174511084" sldId="309"/>
        </pc:sldMkLst>
        <pc:spChg chg="mod">
          <ac:chgData name="Nguyen Truong Son" userId="f4103d64-4818-40ef-9855-60b0d885e2c5" providerId="ADAL" clId="{3C982B0B-A6B8-4317-A898-BF733CF3674A}" dt="2021-11-05T14:24:08.275" v="1930" actId="20577"/>
          <ac:spMkLst>
            <pc:docMk/>
            <pc:sldMk cId="2174511084" sldId="309"/>
            <ac:spMk id="2" creationId="{5A87A15A-ECCA-4DB1-8883-7EE3CC634C43}"/>
          </ac:spMkLst>
        </pc:spChg>
        <pc:spChg chg="add mod">
          <ac:chgData name="Nguyen Truong Son" userId="f4103d64-4818-40ef-9855-60b0d885e2c5" providerId="ADAL" clId="{3C982B0B-A6B8-4317-A898-BF733CF3674A}" dt="2021-11-05T12:34:51.031" v="0"/>
          <ac:spMkLst>
            <pc:docMk/>
            <pc:sldMk cId="2174511084" sldId="309"/>
            <ac:spMk id="7" creationId="{77894B7C-6600-4C39-9CB8-4CDBC286696A}"/>
          </ac:spMkLst>
        </pc:spChg>
        <pc:spChg chg="add mod">
          <ac:chgData name="Nguyen Truong Son" userId="f4103d64-4818-40ef-9855-60b0d885e2c5" providerId="ADAL" clId="{3C982B0B-A6B8-4317-A898-BF733CF3674A}" dt="2021-11-05T12:34:51.031" v="0"/>
          <ac:spMkLst>
            <pc:docMk/>
            <pc:sldMk cId="2174511084" sldId="309"/>
            <ac:spMk id="8" creationId="{CA2B8000-E8A7-428A-A455-A47695214319}"/>
          </ac:spMkLst>
        </pc:spChg>
        <pc:spChg chg="mod">
          <ac:chgData name="Nguyen Truong Son" userId="f4103d64-4818-40ef-9855-60b0d885e2c5" providerId="ADAL" clId="{3C982B0B-A6B8-4317-A898-BF733CF3674A}" dt="2021-11-05T15:11:45.686" v="2435" actId="20577"/>
          <ac:spMkLst>
            <pc:docMk/>
            <pc:sldMk cId="2174511084" sldId="309"/>
            <ac:spMk id="9" creationId="{1DEC1250-F55B-4B8B-A5A4-58F1EBB78DC1}"/>
          </ac:spMkLst>
        </pc:spChg>
        <pc:spChg chg="add mod">
          <ac:chgData name="Nguyen Truong Son" userId="f4103d64-4818-40ef-9855-60b0d885e2c5" providerId="ADAL" clId="{3C982B0B-A6B8-4317-A898-BF733CF3674A}" dt="2021-11-05T15:11:00.655" v="2434" actId="20577"/>
          <ac:spMkLst>
            <pc:docMk/>
            <pc:sldMk cId="2174511084" sldId="309"/>
            <ac:spMk id="11" creationId="{A2E7A531-1180-4FEB-8D46-BD72834FD185}"/>
          </ac:spMkLst>
        </pc:spChg>
        <pc:picChg chg="add mod">
          <ac:chgData name="Nguyen Truong Son" userId="f4103d64-4818-40ef-9855-60b0d885e2c5" providerId="ADAL" clId="{3C982B0B-A6B8-4317-A898-BF733CF3674A}" dt="2021-11-05T14:13:16.145" v="1912" actId="1076"/>
          <ac:picMkLst>
            <pc:docMk/>
            <pc:sldMk cId="2174511084" sldId="309"/>
            <ac:picMk id="10" creationId="{C1EB6C6D-C82B-4D07-ABE0-F7ABC4DEC744}"/>
          </ac:picMkLst>
        </pc:picChg>
        <pc:picChg chg="mod">
          <ac:chgData name="Nguyen Truong Son" userId="f4103d64-4818-40ef-9855-60b0d885e2c5" providerId="ADAL" clId="{3C982B0B-A6B8-4317-A898-BF733CF3674A}" dt="2021-11-05T14:12:36.484" v="1903" actId="1076"/>
          <ac:picMkLst>
            <pc:docMk/>
            <pc:sldMk cId="2174511084" sldId="309"/>
            <ac:picMk id="3074" creationId="{1379BAB0-F8D5-45C6-B051-857662C0E9E7}"/>
          </ac:picMkLst>
        </pc:picChg>
      </pc:sldChg>
      <pc:sldChg chg="addSp delSp modSp add del mod">
        <pc:chgData name="Nguyen Truong Son" userId="f4103d64-4818-40ef-9855-60b0d885e2c5" providerId="ADAL" clId="{3C982B0B-A6B8-4317-A898-BF733CF3674A}" dt="2021-11-05T14:15:52.876" v="1922" actId="47"/>
        <pc:sldMkLst>
          <pc:docMk/>
          <pc:sldMk cId="3998761625" sldId="314"/>
        </pc:sldMkLst>
        <pc:spChg chg="del mod">
          <ac:chgData name="Nguyen Truong Son" userId="f4103d64-4818-40ef-9855-60b0d885e2c5" providerId="ADAL" clId="{3C982B0B-A6B8-4317-A898-BF733CF3674A}" dt="2021-11-05T14:12:44.685" v="1904" actId="21"/>
          <ac:spMkLst>
            <pc:docMk/>
            <pc:sldMk cId="3998761625" sldId="314"/>
            <ac:spMk id="9" creationId="{1DEC1250-F55B-4B8B-A5A4-58F1EBB78DC1}"/>
          </ac:spMkLst>
        </pc:spChg>
        <pc:picChg chg="add del mod">
          <ac:chgData name="Nguyen Truong Son" userId="f4103d64-4818-40ef-9855-60b0d885e2c5" providerId="ADAL" clId="{3C982B0B-A6B8-4317-A898-BF733CF3674A}" dt="2021-11-05T14:13:11.586" v="1911" actId="478"/>
          <ac:picMkLst>
            <pc:docMk/>
            <pc:sldMk cId="3998761625" sldId="314"/>
            <ac:picMk id="1026" creationId="{37DC5FE3-8618-42E9-B1D0-26A5BA339390}"/>
          </ac:picMkLst>
        </pc:picChg>
        <pc:picChg chg="del">
          <ac:chgData name="Nguyen Truong Son" userId="f4103d64-4818-40ef-9855-60b0d885e2c5" providerId="ADAL" clId="{3C982B0B-A6B8-4317-A898-BF733CF3674A}" dt="2021-11-05T14:10:22.766" v="1893" actId="478"/>
          <ac:picMkLst>
            <pc:docMk/>
            <pc:sldMk cId="3998761625" sldId="314"/>
            <ac:picMk id="3074" creationId="{1379BAB0-F8D5-45C6-B051-857662C0E9E7}"/>
          </ac:picMkLst>
        </pc:picChg>
      </pc:sldChg>
      <pc:sldChg chg="new del">
        <pc:chgData name="Nguyen Truong Son" userId="f4103d64-4818-40ef-9855-60b0d885e2c5" providerId="ADAL" clId="{3C982B0B-A6B8-4317-A898-BF733CF3674A}" dt="2021-11-05T14:10:07.240" v="1867" actId="47"/>
        <pc:sldMkLst>
          <pc:docMk/>
          <pc:sldMk cId="1911956292" sldId="315"/>
        </pc:sldMkLst>
      </pc:sldChg>
    </pc:docChg>
  </pc:docChgLst>
  <pc:docChgLst>
    <pc:chgData name="Nguyen Truong Son" userId="f4103d64-4818-40ef-9855-60b0d885e2c5" providerId="ADAL" clId="{5694D16C-FEDB-4941-BCA2-93B270D24852}"/>
    <pc:docChg chg="undo custSel addSld delSld modSld modSection">
      <pc:chgData name="Nguyen Truong Son" userId="f4103d64-4818-40ef-9855-60b0d885e2c5" providerId="ADAL" clId="{5694D16C-FEDB-4941-BCA2-93B270D24852}" dt="2021-11-30T09:09:32.557" v="5330" actId="20577"/>
      <pc:docMkLst>
        <pc:docMk/>
      </pc:docMkLst>
      <pc:sldChg chg="addSp delSp modSp mod">
        <pc:chgData name="Nguyen Truong Son" userId="f4103d64-4818-40ef-9855-60b0d885e2c5" providerId="ADAL" clId="{5694D16C-FEDB-4941-BCA2-93B270D24852}" dt="2021-11-29T09:51:56.919" v="194" actId="1076"/>
        <pc:sldMkLst>
          <pc:docMk/>
          <pc:sldMk cId="1947429340" sldId="256"/>
        </pc:sldMkLst>
        <pc:spChg chg="add del">
          <ac:chgData name="Nguyen Truong Son" userId="f4103d64-4818-40ef-9855-60b0d885e2c5" providerId="ADAL" clId="{5694D16C-FEDB-4941-BCA2-93B270D24852}" dt="2021-11-29T09:47:33.736" v="174" actId="478"/>
          <ac:spMkLst>
            <pc:docMk/>
            <pc:sldMk cId="1947429340" sldId="256"/>
            <ac:spMk id="3" creationId="{EAD4553C-6DE6-4215-8E5A-4273DECA1419}"/>
          </ac:spMkLst>
        </pc:spChg>
        <pc:spChg chg="mod">
          <ac:chgData name="Nguyen Truong Son" userId="f4103d64-4818-40ef-9855-60b0d885e2c5" providerId="ADAL" clId="{5694D16C-FEDB-4941-BCA2-93B270D24852}" dt="2021-11-29T09:45:25.054" v="171" actId="20577"/>
          <ac:spMkLst>
            <pc:docMk/>
            <pc:sldMk cId="1947429340" sldId="256"/>
            <ac:spMk id="27" creationId="{D47D609F-7483-4672-BBEA-8E6269BFD3D2}"/>
          </ac:spMkLst>
        </pc:spChg>
        <pc:picChg chg="add del mod">
          <ac:chgData name="Nguyen Truong Son" userId="f4103d64-4818-40ef-9855-60b0d885e2c5" providerId="ADAL" clId="{5694D16C-FEDB-4941-BCA2-93B270D24852}" dt="2021-11-29T09:49:16.748" v="182" actId="478"/>
          <ac:picMkLst>
            <pc:docMk/>
            <pc:sldMk cId="1947429340" sldId="256"/>
            <ac:picMk id="5" creationId="{FFA8CB4E-2C4C-4EB9-86F7-79BCEAE72A0C}"/>
          </ac:picMkLst>
        </pc:picChg>
        <pc:picChg chg="del">
          <ac:chgData name="Nguyen Truong Son" userId="f4103d64-4818-40ef-9855-60b0d885e2c5" providerId="ADAL" clId="{5694D16C-FEDB-4941-BCA2-93B270D24852}" dt="2021-11-29T09:45:30.175" v="172" actId="478"/>
          <ac:picMkLst>
            <pc:docMk/>
            <pc:sldMk cId="1947429340" sldId="256"/>
            <ac:picMk id="1026" creationId="{12FA9108-72FA-4261-880F-2F270196EBF7}"/>
          </ac:picMkLst>
        </pc:picChg>
        <pc:picChg chg="add del mod">
          <ac:chgData name="Nguyen Truong Son" userId="f4103d64-4818-40ef-9855-60b0d885e2c5" providerId="ADAL" clId="{5694D16C-FEDB-4941-BCA2-93B270D24852}" dt="2021-11-29T09:51:45.800" v="189" actId="478"/>
          <ac:picMkLst>
            <pc:docMk/>
            <pc:sldMk cId="1947429340" sldId="256"/>
            <ac:picMk id="1028" creationId="{73A4B9E8-B7E1-457A-9E44-2BAA419D0BE7}"/>
          </ac:picMkLst>
        </pc:picChg>
        <pc:picChg chg="add mod">
          <ac:chgData name="Nguyen Truong Son" userId="f4103d64-4818-40ef-9855-60b0d885e2c5" providerId="ADAL" clId="{5694D16C-FEDB-4941-BCA2-93B270D24852}" dt="2021-11-29T09:51:56.919" v="194" actId="1076"/>
          <ac:picMkLst>
            <pc:docMk/>
            <pc:sldMk cId="1947429340" sldId="256"/>
            <ac:picMk id="1030" creationId="{94E7B085-A5BE-445E-A954-907E0355D103}"/>
          </ac:picMkLst>
        </pc:picChg>
      </pc:sldChg>
      <pc:sldChg chg="addSp delSp modSp mod">
        <pc:chgData name="Nguyen Truong Son" userId="f4103d64-4818-40ef-9855-60b0d885e2c5" providerId="ADAL" clId="{5694D16C-FEDB-4941-BCA2-93B270D24852}" dt="2021-11-29T10:47:26.910" v="2718" actId="14100"/>
        <pc:sldMkLst>
          <pc:docMk/>
          <pc:sldMk cId="989252868" sldId="282"/>
        </pc:sldMkLst>
        <pc:spChg chg="mod">
          <ac:chgData name="Nguyen Truong Son" userId="f4103d64-4818-40ef-9855-60b0d885e2c5" providerId="ADAL" clId="{5694D16C-FEDB-4941-BCA2-93B270D24852}" dt="2021-11-29T09:58:43.712" v="916" actId="20577"/>
          <ac:spMkLst>
            <pc:docMk/>
            <pc:sldMk cId="989252868" sldId="282"/>
            <ac:spMk id="2" creationId="{5A87A15A-ECCA-4DB1-8883-7EE3CC634C43}"/>
          </ac:spMkLst>
        </pc:spChg>
        <pc:spChg chg="del mod">
          <ac:chgData name="Nguyen Truong Son" userId="f4103d64-4818-40ef-9855-60b0d885e2c5" providerId="ADAL" clId="{5694D16C-FEDB-4941-BCA2-93B270D24852}" dt="2021-11-29T09:59:24.746" v="924"/>
          <ac:spMkLst>
            <pc:docMk/>
            <pc:sldMk cId="989252868" sldId="282"/>
            <ac:spMk id="7" creationId="{930C38B0-9883-4279-B2DD-DBF53BF12790}"/>
          </ac:spMkLst>
        </pc:spChg>
        <pc:spChg chg="add mod">
          <ac:chgData name="Nguyen Truong Son" userId="f4103d64-4818-40ef-9855-60b0d885e2c5" providerId="ADAL" clId="{5694D16C-FEDB-4941-BCA2-93B270D24852}" dt="2021-11-29T10:25:07.307" v="1740" actId="1076"/>
          <ac:spMkLst>
            <pc:docMk/>
            <pc:sldMk cId="989252868" sldId="282"/>
            <ac:spMk id="9" creationId="{726CEE5F-01C4-4564-944A-DC859C482B53}"/>
          </ac:spMkLst>
        </pc:spChg>
        <pc:spChg chg="add mod">
          <ac:chgData name="Nguyen Truong Son" userId="f4103d64-4818-40ef-9855-60b0d885e2c5" providerId="ADAL" clId="{5694D16C-FEDB-4941-BCA2-93B270D24852}" dt="2021-11-29T10:47:26.910" v="2718" actId="14100"/>
          <ac:spMkLst>
            <pc:docMk/>
            <pc:sldMk cId="989252868" sldId="282"/>
            <ac:spMk id="12" creationId="{0F00EFF3-48F2-4266-BA5C-451CC849A3AB}"/>
          </ac:spMkLst>
        </pc:spChg>
        <pc:picChg chg="add mod">
          <ac:chgData name="Nguyen Truong Son" userId="f4103d64-4818-40ef-9855-60b0d885e2c5" providerId="ADAL" clId="{5694D16C-FEDB-4941-BCA2-93B270D24852}" dt="2021-11-29T10:24:06.888" v="1725" actId="1076"/>
          <ac:picMkLst>
            <pc:docMk/>
            <pc:sldMk cId="989252868" sldId="282"/>
            <ac:picMk id="10" creationId="{D6E6953B-5123-49BC-BA96-A13D1DADDF49}"/>
          </ac:picMkLst>
        </pc:picChg>
        <pc:picChg chg="del">
          <ac:chgData name="Nguyen Truong Son" userId="f4103d64-4818-40ef-9855-60b0d885e2c5" providerId="ADAL" clId="{5694D16C-FEDB-4941-BCA2-93B270D24852}" dt="2021-11-29T09:59:19.546" v="921" actId="478"/>
          <ac:picMkLst>
            <pc:docMk/>
            <pc:sldMk cId="989252868" sldId="282"/>
            <ac:picMk id="2050" creationId="{236AE574-7226-44B7-A304-3D029FB60CD8}"/>
          </ac:picMkLst>
        </pc:picChg>
        <pc:picChg chg="del">
          <ac:chgData name="Nguyen Truong Son" userId="f4103d64-4818-40ef-9855-60b0d885e2c5" providerId="ADAL" clId="{5694D16C-FEDB-4941-BCA2-93B270D24852}" dt="2021-11-29T09:59:18.981" v="920" actId="478"/>
          <ac:picMkLst>
            <pc:docMk/>
            <pc:sldMk cId="989252868" sldId="282"/>
            <ac:picMk id="2052" creationId="{0536F78A-9BCD-4450-AF92-699A11F74A36}"/>
          </ac:picMkLst>
        </pc:picChg>
        <pc:picChg chg="add mod">
          <ac:chgData name="Nguyen Truong Son" userId="f4103d64-4818-40ef-9855-60b0d885e2c5" providerId="ADAL" clId="{5694D16C-FEDB-4941-BCA2-93B270D24852}" dt="2021-11-29T10:24:52.694" v="1729" actId="1076"/>
          <ac:picMkLst>
            <pc:docMk/>
            <pc:sldMk cId="989252868" sldId="282"/>
            <ac:picMk id="4098" creationId="{3C4D1B7F-A047-4293-9CE9-72263F7681D8}"/>
          </ac:picMkLst>
        </pc:picChg>
      </pc:sldChg>
      <pc:sldChg chg="addSp delSp modSp mod">
        <pc:chgData name="Nguyen Truong Son" userId="f4103d64-4818-40ef-9855-60b0d885e2c5" providerId="ADAL" clId="{5694D16C-FEDB-4941-BCA2-93B270D24852}" dt="2021-11-29T10:51:26.924" v="2740" actId="1076"/>
        <pc:sldMkLst>
          <pc:docMk/>
          <pc:sldMk cId="1718650932" sldId="304"/>
        </pc:sldMkLst>
        <pc:spChg chg="mod">
          <ac:chgData name="Nguyen Truong Son" userId="f4103d64-4818-40ef-9855-60b0d885e2c5" providerId="ADAL" clId="{5694D16C-FEDB-4941-BCA2-93B270D24852}" dt="2021-11-29T09:59:53.072" v="1029" actId="20577"/>
          <ac:spMkLst>
            <pc:docMk/>
            <pc:sldMk cId="1718650932" sldId="304"/>
            <ac:spMk id="2" creationId="{5A87A15A-ECCA-4DB1-8883-7EE3CC634C43}"/>
          </ac:spMkLst>
        </pc:spChg>
        <pc:spChg chg="del mod">
          <ac:chgData name="Nguyen Truong Son" userId="f4103d64-4818-40ef-9855-60b0d885e2c5" providerId="ADAL" clId="{5694D16C-FEDB-4941-BCA2-93B270D24852}" dt="2021-11-29T09:59:59.971" v="1033"/>
          <ac:spMkLst>
            <pc:docMk/>
            <pc:sldMk cId="1718650932" sldId="304"/>
            <ac:spMk id="5" creationId="{0F3129D2-782D-408B-899E-E2D555EA2A13}"/>
          </ac:spMkLst>
        </pc:spChg>
        <pc:spChg chg="add mod">
          <ac:chgData name="Nguyen Truong Son" userId="f4103d64-4818-40ef-9855-60b0d885e2c5" providerId="ADAL" clId="{5694D16C-FEDB-4941-BCA2-93B270D24852}" dt="2021-11-29T10:49:25.071" v="2739" actId="5793"/>
          <ac:spMkLst>
            <pc:docMk/>
            <pc:sldMk cId="1718650932" sldId="304"/>
            <ac:spMk id="12" creationId="{FE310D9F-D7B4-4F01-89EE-42A83E5F5C5C}"/>
          </ac:spMkLst>
        </pc:spChg>
        <pc:picChg chg="add del mod">
          <ac:chgData name="Nguyen Truong Son" userId="f4103d64-4818-40ef-9855-60b0d885e2c5" providerId="ADAL" clId="{5694D16C-FEDB-4941-BCA2-93B270D24852}" dt="2021-11-29T10:47:59.255" v="2723" actId="478"/>
          <ac:picMkLst>
            <pc:docMk/>
            <pc:sldMk cId="1718650932" sldId="304"/>
            <ac:picMk id="9" creationId="{3388113C-06BA-4160-B7A6-39531C4DAE75}"/>
          </ac:picMkLst>
        </pc:picChg>
        <pc:picChg chg="add mod">
          <ac:chgData name="Nguyen Truong Son" userId="f4103d64-4818-40ef-9855-60b0d885e2c5" providerId="ADAL" clId="{5694D16C-FEDB-4941-BCA2-93B270D24852}" dt="2021-11-29T10:51:26.924" v="2740" actId="1076"/>
          <ac:picMkLst>
            <pc:docMk/>
            <pc:sldMk cId="1718650932" sldId="304"/>
            <ac:picMk id="10" creationId="{2AB2550E-1DD9-4363-ACD8-A4B6F272D917}"/>
          </ac:picMkLst>
        </pc:picChg>
        <pc:picChg chg="del">
          <ac:chgData name="Nguyen Truong Son" userId="f4103d64-4818-40ef-9855-60b0d885e2c5" providerId="ADAL" clId="{5694D16C-FEDB-4941-BCA2-93B270D24852}" dt="2021-11-29T09:59:59.969" v="1031" actId="478"/>
          <ac:picMkLst>
            <pc:docMk/>
            <pc:sldMk cId="1718650932" sldId="304"/>
            <ac:picMk id="5122" creationId="{0732ECF9-CAC6-4273-9799-DC7C803657AE}"/>
          </ac:picMkLst>
        </pc:picChg>
      </pc:sldChg>
      <pc:sldChg chg="addSp delSp modSp del mod">
        <pc:chgData name="Nguyen Truong Son" userId="f4103d64-4818-40ef-9855-60b0d885e2c5" providerId="ADAL" clId="{5694D16C-FEDB-4941-BCA2-93B270D24852}" dt="2021-11-29T10:14:51.729" v="1417" actId="47"/>
        <pc:sldMkLst>
          <pc:docMk/>
          <pc:sldMk cId="2523836984" sldId="307"/>
        </pc:sldMkLst>
        <pc:spChg chg="del mod">
          <ac:chgData name="Nguyen Truong Son" userId="f4103d64-4818-40ef-9855-60b0d885e2c5" providerId="ADAL" clId="{5694D16C-FEDB-4941-BCA2-93B270D24852}" dt="2021-11-29T10:14:06.843" v="1406" actId="478"/>
          <ac:spMkLst>
            <pc:docMk/>
            <pc:sldMk cId="2523836984" sldId="307"/>
            <ac:spMk id="3" creationId="{0A81476F-E248-4CAE-98F2-490E08193CA0}"/>
          </ac:spMkLst>
        </pc:spChg>
        <pc:spChg chg="add del mod">
          <ac:chgData name="Nguyen Truong Son" userId="f4103d64-4818-40ef-9855-60b0d885e2c5" providerId="ADAL" clId="{5694D16C-FEDB-4941-BCA2-93B270D24852}" dt="2021-11-29T10:14:08.482" v="1407" actId="478"/>
          <ac:spMkLst>
            <pc:docMk/>
            <pc:sldMk cId="2523836984" sldId="307"/>
            <ac:spMk id="9" creationId="{4F8FD79E-7662-4A7A-AD81-F25F2544C169}"/>
          </ac:spMkLst>
        </pc:spChg>
        <pc:picChg chg="add del mod">
          <ac:chgData name="Nguyen Truong Son" userId="f4103d64-4818-40ef-9855-60b0d885e2c5" providerId="ADAL" clId="{5694D16C-FEDB-4941-BCA2-93B270D24852}" dt="2021-11-29T10:14:50.734" v="1416" actId="478"/>
          <ac:picMkLst>
            <pc:docMk/>
            <pc:sldMk cId="2523836984" sldId="307"/>
            <ac:picMk id="2050" creationId="{3D250F13-D4FE-434F-BE3B-F22611F2D07F}"/>
          </ac:picMkLst>
        </pc:picChg>
      </pc:sldChg>
      <pc:sldChg chg="addSp delSp modSp mod">
        <pc:chgData name="Nguyen Truong Son" userId="f4103d64-4818-40ef-9855-60b0d885e2c5" providerId="ADAL" clId="{5694D16C-FEDB-4941-BCA2-93B270D24852}" dt="2021-11-29T10:57:08.698" v="3065" actId="5793"/>
        <pc:sldMkLst>
          <pc:docMk/>
          <pc:sldMk cId="1483009948" sldId="308"/>
        </pc:sldMkLst>
        <pc:spChg chg="mod">
          <ac:chgData name="Nguyen Truong Son" userId="f4103d64-4818-40ef-9855-60b0d885e2c5" providerId="ADAL" clId="{5694D16C-FEDB-4941-BCA2-93B270D24852}" dt="2021-11-29T10:00:24.977" v="1096" actId="20577"/>
          <ac:spMkLst>
            <pc:docMk/>
            <pc:sldMk cId="1483009948" sldId="308"/>
            <ac:spMk id="2" creationId="{5A87A15A-ECCA-4DB1-8883-7EE3CC634C43}"/>
          </ac:spMkLst>
        </pc:spChg>
        <pc:spChg chg="del mod">
          <ac:chgData name="Nguyen Truong Son" userId="f4103d64-4818-40ef-9855-60b0d885e2c5" providerId="ADAL" clId="{5694D16C-FEDB-4941-BCA2-93B270D24852}" dt="2021-11-29T10:00:34.160" v="1101"/>
          <ac:spMkLst>
            <pc:docMk/>
            <pc:sldMk cId="1483009948" sldId="308"/>
            <ac:spMk id="4" creationId="{0763112E-F997-45D1-9004-BBA17AC20839}"/>
          </ac:spMkLst>
        </pc:spChg>
        <pc:spChg chg="del">
          <ac:chgData name="Nguyen Truong Son" userId="f4103d64-4818-40ef-9855-60b0d885e2c5" providerId="ADAL" clId="{5694D16C-FEDB-4941-BCA2-93B270D24852}" dt="2021-11-29T10:51:40.721" v="2741" actId="478"/>
          <ac:spMkLst>
            <pc:docMk/>
            <pc:sldMk cId="1483009948" sldId="308"/>
            <ac:spMk id="5" creationId="{0FDD3E2C-01B1-4455-8CB5-6F4616C96BAF}"/>
          </ac:spMkLst>
        </pc:spChg>
        <pc:spChg chg="add mod">
          <ac:chgData name="Nguyen Truong Son" userId="f4103d64-4818-40ef-9855-60b0d885e2c5" providerId="ADAL" clId="{5694D16C-FEDB-4941-BCA2-93B270D24852}" dt="2021-11-29T10:56:38.938" v="3046" actId="255"/>
          <ac:spMkLst>
            <pc:docMk/>
            <pc:sldMk cId="1483009948" sldId="308"/>
            <ac:spMk id="12" creationId="{B46FD8F2-B131-40C7-8A82-72D51C11110F}"/>
          </ac:spMkLst>
        </pc:spChg>
        <pc:spChg chg="add mod">
          <ac:chgData name="Nguyen Truong Son" userId="f4103d64-4818-40ef-9855-60b0d885e2c5" providerId="ADAL" clId="{5694D16C-FEDB-4941-BCA2-93B270D24852}" dt="2021-11-29T10:57:08.698" v="3065" actId="5793"/>
          <ac:spMkLst>
            <pc:docMk/>
            <pc:sldMk cId="1483009948" sldId="308"/>
            <ac:spMk id="14" creationId="{03CE7D2B-3D14-4458-B3FD-8588BE5D3011}"/>
          </ac:spMkLst>
        </pc:spChg>
        <pc:picChg chg="add mod">
          <ac:chgData name="Nguyen Truong Son" userId="f4103d64-4818-40ef-9855-60b0d885e2c5" providerId="ADAL" clId="{5694D16C-FEDB-4941-BCA2-93B270D24852}" dt="2021-11-29T10:56:52.561" v="3047" actId="1076"/>
          <ac:picMkLst>
            <pc:docMk/>
            <pc:sldMk cId="1483009948" sldId="308"/>
            <ac:picMk id="11" creationId="{0AB10356-95D6-4743-BCB0-24CAD047C307}"/>
          </ac:picMkLst>
        </pc:picChg>
        <pc:picChg chg="del">
          <ac:chgData name="Nguyen Truong Son" userId="f4103d64-4818-40ef-9855-60b0d885e2c5" providerId="ADAL" clId="{5694D16C-FEDB-4941-BCA2-93B270D24852}" dt="2021-11-29T10:00:28.324" v="1097" actId="478"/>
          <ac:picMkLst>
            <pc:docMk/>
            <pc:sldMk cId="1483009948" sldId="308"/>
            <ac:picMk id="6146" creationId="{719EEF55-185A-4C73-997F-E3539919B07E}"/>
          </ac:picMkLst>
        </pc:picChg>
        <pc:picChg chg="del">
          <ac:chgData name="Nguyen Truong Son" userId="f4103d64-4818-40ef-9855-60b0d885e2c5" providerId="ADAL" clId="{5694D16C-FEDB-4941-BCA2-93B270D24852}" dt="2021-11-29T10:00:28.944" v="1098" actId="478"/>
          <ac:picMkLst>
            <pc:docMk/>
            <pc:sldMk cId="1483009948" sldId="308"/>
            <ac:picMk id="6148" creationId="{4493C87D-39A7-47B2-810F-4A962EB3F60B}"/>
          </ac:picMkLst>
        </pc:picChg>
      </pc:sldChg>
      <pc:sldChg chg="del">
        <pc:chgData name="Nguyen Truong Son" userId="f4103d64-4818-40ef-9855-60b0d885e2c5" providerId="ADAL" clId="{5694D16C-FEDB-4941-BCA2-93B270D24852}" dt="2021-11-29T09:58:57.938" v="917" actId="47"/>
        <pc:sldMkLst>
          <pc:docMk/>
          <pc:sldMk cId="871166324" sldId="314"/>
        </pc:sldMkLst>
      </pc:sldChg>
      <pc:sldChg chg="del">
        <pc:chgData name="Nguyen Truong Son" userId="f4103d64-4818-40ef-9855-60b0d885e2c5" providerId="ADAL" clId="{5694D16C-FEDB-4941-BCA2-93B270D24852}" dt="2021-11-29T09:58:59.231" v="918" actId="47"/>
        <pc:sldMkLst>
          <pc:docMk/>
          <pc:sldMk cId="1702494791" sldId="315"/>
        </pc:sldMkLst>
      </pc:sldChg>
      <pc:sldChg chg="addSp delSp modSp mod">
        <pc:chgData name="Nguyen Truong Son" userId="f4103d64-4818-40ef-9855-60b0d885e2c5" providerId="ADAL" clId="{5694D16C-FEDB-4941-BCA2-93B270D24852}" dt="2021-11-30T03:31:10.530" v="4489" actId="20577"/>
        <pc:sldMkLst>
          <pc:docMk/>
          <pc:sldMk cId="4128465394" sldId="316"/>
        </pc:sldMkLst>
        <pc:spChg chg="mod">
          <ac:chgData name="Nguyen Truong Son" userId="f4103d64-4818-40ef-9855-60b0d885e2c5" providerId="ADAL" clId="{5694D16C-FEDB-4941-BCA2-93B270D24852}" dt="2021-11-29T10:01:41.186" v="1307" actId="14100"/>
          <ac:spMkLst>
            <pc:docMk/>
            <pc:sldMk cId="4128465394" sldId="316"/>
            <ac:spMk id="2" creationId="{5A87A15A-ECCA-4DB1-8883-7EE3CC634C43}"/>
          </ac:spMkLst>
        </pc:spChg>
        <pc:spChg chg="del">
          <ac:chgData name="Nguyen Truong Son" userId="f4103d64-4818-40ef-9855-60b0d885e2c5" providerId="ADAL" clId="{5694D16C-FEDB-4941-BCA2-93B270D24852}" dt="2021-11-29T10:01:45.814" v="1308" actId="478"/>
          <ac:spMkLst>
            <pc:docMk/>
            <pc:sldMk cId="4128465394" sldId="316"/>
            <ac:spMk id="5" creationId="{FCA9E163-D032-4BC4-8FD6-AE63C2711973}"/>
          </ac:spMkLst>
        </pc:spChg>
        <pc:spChg chg="del">
          <ac:chgData name="Nguyen Truong Son" userId="f4103d64-4818-40ef-9855-60b0d885e2c5" providerId="ADAL" clId="{5694D16C-FEDB-4941-BCA2-93B270D24852}" dt="2021-11-29T10:01:49.922" v="1312" actId="478"/>
          <ac:spMkLst>
            <pc:docMk/>
            <pc:sldMk cId="4128465394" sldId="316"/>
            <ac:spMk id="12" creationId="{39CCD657-BD01-466E-B750-9D7056F34A9F}"/>
          </ac:spMkLst>
        </pc:spChg>
        <pc:spChg chg="del">
          <ac:chgData name="Nguyen Truong Son" userId="f4103d64-4818-40ef-9855-60b0d885e2c5" providerId="ADAL" clId="{5694D16C-FEDB-4941-BCA2-93B270D24852}" dt="2021-11-29T10:01:48.377" v="1311" actId="478"/>
          <ac:spMkLst>
            <pc:docMk/>
            <pc:sldMk cId="4128465394" sldId="316"/>
            <ac:spMk id="13" creationId="{62958897-BDFA-46EF-B7AB-1EACF8369167}"/>
          </ac:spMkLst>
        </pc:spChg>
        <pc:spChg chg="add mod">
          <ac:chgData name="Nguyen Truong Son" userId="f4103d64-4818-40ef-9855-60b0d885e2c5" providerId="ADAL" clId="{5694D16C-FEDB-4941-BCA2-93B270D24852}" dt="2021-11-30T03:31:10.530" v="4489" actId="20577"/>
          <ac:spMkLst>
            <pc:docMk/>
            <pc:sldMk cId="4128465394" sldId="316"/>
            <ac:spMk id="16" creationId="{E583A924-8DF3-491C-BCA3-20A21522BE3A}"/>
          </ac:spMkLst>
        </pc:spChg>
        <pc:picChg chg="del">
          <ac:chgData name="Nguyen Truong Son" userId="f4103d64-4818-40ef-9855-60b0d885e2c5" providerId="ADAL" clId="{5694D16C-FEDB-4941-BCA2-93B270D24852}" dt="2021-11-29T10:01:47.345" v="1310" actId="478"/>
          <ac:picMkLst>
            <pc:docMk/>
            <pc:sldMk cId="4128465394" sldId="316"/>
            <ac:picMk id="11" creationId="{06F3F084-9973-4597-B226-522EF0473E9A}"/>
          </ac:picMkLst>
        </pc:picChg>
        <pc:picChg chg="add mod">
          <ac:chgData name="Nguyen Truong Son" userId="f4103d64-4818-40ef-9855-60b0d885e2c5" providerId="ADAL" clId="{5694D16C-FEDB-4941-BCA2-93B270D24852}" dt="2021-11-29T11:58:01.582" v="3943" actId="1076"/>
          <ac:picMkLst>
            <pc:docMk/>
            <pc:sldMk cId="4128465394" sldId="316"/>
            <ac:picMk id="14" creationId="{6B74EE08-4B96-4908-B7BD-F6B856ED43F2}"/>
          </ac:picMkLst>
        </pc:picChg>
        <pc:picChg chg="add mod">
          <ac:chgData name="Nguyen Truong Son" userId="f4103d64-4818-40ef-9855-60b0d885e2c5" providerId="ADAL" clId="{5694D16C-FEDB-4941-BCA2-93B270D24852}" dt="2021-11-29T12:03:11.141" v="3979" actId="1076"/>
          <ac:picMkLst>
            <pc:docMk/>
            <pc:sldMk cId="4128465394" sldId="316"/>
            <ac:picMk id="15" creationId="{5EAED609-BCE3-41B2-BEF9-9F1F7060C117}"/>
          </ac:picMkLst>
        </pc:picChg>
        <pc:picChg chg="del">
          <ac:chgData name="Nguyen Truong Son" userId="f4103d64-4818-40ef-9855-60b0d885e2c5" providerId="ADAL" clId="{5694D16C-FEDB-4941-BCA2-93B270D24852}" dt="2021-11-29T10:01:46.624" v="1309" actId="478"/>
          <ac:picMkLst>
            <pc:docMk/>
            <pc:sldMk cId="4128465394" sldId="316"/>
            <ac:picMk id="9218" creationId="{4400EBF3-6924-41C9-AED3-C5FE17BAAA45}"/>
          </ac:picMkLst>
        </pc:picChg>
      </pc:sldChg>
      <pc:sldChg chg="addSp delSp modSp mod">
        <pc:chgData name="Nguyen Truong Son" userId="f4103d64-4818-40ef-9855-60b0d885e2c5" providerId="ADAL" clId="{5694D16C-FEDB-4941-BCA2-93B270D24852}" dt="2021-11-29T12:13:49.751" v="4156" actId="1076"/>
        <pc:sldMkLst>
          <pc:docMk/>
          <pc:sldMk cId="4255384453" sldId="317"/>
        </pc:sldMkLst>
        <pc:spChg chg="mod">
          <ac:chgData name="Nguyen Truong Son" userId="f4103d64-4818-40ef-9855-60b0d885e2c5" providerId="ADAL" clId="{5694D16C-FEDB-4941-BCA2-93B270D24852}" dt="2021-11-29T10:02:41.538" v="1383" actId="20577"/>
          <ac:spMkLst>
            <pc:docMk/>
            <pc:sldMk cId="4255384453" sldId="317"/>
            <ac:spMk id="2" creationId="{5A87A15A-ECCA-4DB1-8883-7EE3CC634C43}"/>
          </ac:spMkLst>
        </pc:spChg>
        <pc:spChg chg="del">
          <ac:chgData name="Nguyen Truong Son" userId="f4103d64-4818-40ef-9855-60b0d885e2c5" providerId="ADAL" clId="{5694D16C-FEDB-4941-BCA2-93B270D24852}" dt="2021-11-29T10:02:46.991" v="1384" actId="478"/>
          <ac:spMkLst>
            <pc:docMk/>
            <pc:sldMk cId="4255384453" sldId="317"/>
            <ac:spMk id="4" creationId="{1A30021A-7BED-4F0D-AC56-9AB62E895A35}"/>
          </ac:spMkLst>
        </pc:spChg>
        <pc:spChg chg="add mod">
          <ac:chgData name="Nguyen Truong Son" userId="f4103d64-4818-40ef-9855-60b0d885e2c5" providerId="ADAL" clId="{5694D16C-FEDB-4941-BCA2-93B270D24852}" dt="2021-11-29T12:04:17.003" v="3986" actId="14100"/>
          <ac:spMkLst>
            <pc:docMk/>
            <pc:sldMk cId="4255384453" sldId="317"/>
            <ac:spMk id="10" creationId="{545448E6-794E-4C5A-A7BA-855AD86DABD9}"/>
          </ac:spMkLst>
        </pc:spChg>
        <pc:spChg chg="add del mod">
          <ac:chgData name="Nguyen Truong Son" userId="f4103d64-4818-40ef-9855-60b0d885e2c5" providerId="ADAL" clId="{5694D16C-FEDB-4941-BCA2-93B270D24852}" dt="2021-11-29T12:12:30.210" v="4103" actId="478"/>
          <ac:spMkLst>
            <pc:docMk/>
            <pc:sldMk cId="4255384453" sldId="317"/>
            <ac:spMk id="13" creationId="{E680ED32-AF1F-4C13-8231-F1DB78817203}"/>
          </ac:spMkLst>
        </pc:spChg>
        <pc:graphicFrameChg chg="add mod modGraphic">
          <ac:chgData name="Nguyen Truong Son" userId="f4103d64-4818-40ef-9855-60b0d885e2c5" providerId="ADAL" clId="{5694D16C-FEDB-4941-BCA2-93B270D24852}" dt="2021-11-29T12:13:36.404" v="4154" actId="20577"/>
          <ac:graphicFrameMkLst>
            <pc:docMk/>
            <pc:sldMk cId="4255384453" sldId="317"/>
            <ac:graphicFrameMk id="12" creationId="{002CD3FB-6C3B-4AF7-ABB3-E324AF790A86}"/>
          </ac:graphicFrameMkLst>
        </pc:graphicFrameChg>
        <pc:picChg chg="add del mod">
          <ac:chgData name="Nguyen Truong Son" userId="f4103d64-4818-40ef-9855-60b0d885e2c5" providerId="ADAL" clId="{5694D16C-FEDB-4941-BCA2-93B270D24852}" dt="2021-11-29T12:08:14.537" v="4016" actId="478"/>
          <ac:picMkLst>
            <pc:docMk/>
            <pc:sldMk cId="4255384453" sldId="317"/>
            <ac:picMk id="11" creationId="{09CF4C84-B569-4686-8DCE-025FA43DD39A}"/>
          </ac:picMkLst>
        </pc:picChg>
        <pc:picChg chg="add mod">
          <ac:chgData name="Nguyen Truong Son" userId="f4103d64-4818-40ef-9855-60b0d885e2c5" providerId="ADAL" clId="{5694D16C-FEDB-4941-BCA2-93B270D24852}" dt="2021-11-29T12:13:49.751" v="4156" actId="1076"/>
          <ac:picMkLst>
            <pc:docMk/>
            <pc:sldMk cId="4255384453" sldId="317"/>
            <ac:picMk id="15" creationId="{9DACEA2A-E21C-4A84-B0E4-25C41ECD1560}"/>
          </ac:picMkLst>
        </pc:picChg>
        <pc:picChg chg="del">
          <ac:chgData name="Nguyen Truong Son" userId="f4103d64-4818-40ef-9855-60b0d885e2c5" providerId="ADAL" clId="{5694D16C-FEDB-4941-BCA2-93B270D24852}" dt="2021-11-29T10:02:47.667" v="1385" actId="478"/>
          <ac:picMkLst>
            <pc:docMk/>
            <pc:sldMk cId="4255384453" sldId="317"/>
            <ac:picMk id="10244" creationId="{9D31B80A-1F2F-4EC8-A241-CFF77FAF4694}"/>
          </ac:picMkLst>
        </pc:picChg>
      </pc:sldChg>
      <pc:sldChg chg="addSp delSp modSp mod">
        <pc:chgData name="Nguyen Truong Son" userId="f4103d64-4818-40ef-9855-60b0d885e2c5" providerId="ADAL" clId="{5694D16C-FEDB-4941-BCA2-93B270D24852}" dt="2021-11-29T11:09:58.954" v="3326" actId="5793"/>
        <pc:sldMkLst>
          <pc:docMk/>
          <pc:sldMk cId="1858120725" sldId="318"/>
        </pc:sldMkLst>
        <pc:spChg chg="mod">
          <ac:chgData name="Nguyen Truong Son" userId="f4103d64-4818-40ef-9855-60b0d885e2c5" providerId="ADAL" clId="{5694D16C-FEDB-4941-BCA2-93B270D24852}" dt="2021-11-29T10:01:05.044" v="1190" actId="20577"/>
          <ac:spMkLst>
            <pc:docMk/>
            <pc:sldMk cId="1858120725" sldId="318"/>
            <ac:spMk id="2" creationId="{5A87A15A-ECCA-4DB1-8883-7EE3CC634C43}"/>
          </ac:spMkLst>
        </pc:spChg>
        <pc:spChg chg="del">
          <ac:chgData name="Nguyen Truong Son" userId="f4103d64-4818-40ef-9855-60b0d885e2c5" providerId="ADAL" clId="{5694D16C-FEDB-4941-BCA2-93B270D24852}" dt="2021-11-29T10:00:56.963" v="1185" actId="478"/>
          <ac:spMkLst>
            <pc:docMk/>
            <pc:sldMk cId="1858120725" sldId="318"/>
            <ac:spMk id="10" creationId="{2DE29D95-E009-4250-B9B1-A58DA0C62086}"/>
          </ac:spMkLst>
        </pc:spChg>
        <pc:spChg chg="add mod">
          <ac:chgData name="Nguyen Truong Son" userId="f4103d64-4818-40ef-9855-60b0d885e2c5" providerId="ADAL" clId="{5694D16C-FEDB-4941-BCA2-93B270D24852}" dt="2021-11-29T11:01:54.175" v="3069" actId="255"/>
          <ac:spMkLst>
            <pc:docMk/>
            <pc:sldMk cId="1858120725" sldId="318"/>
            <ac:spMk id="12" creationId="{3FB1BF76-B3F3-4988-9827-E9E34EF1E12A}"/>
          </ac:spMkLst>
        </pc:spChg>
        <pc:spChg chg="add mod">
          <ac:chgData name="Nguyen Truong Son" userId="f4103d64-4818-40ef-9855-60b0d885e2c5" providerId="ADAL" clId="{5694D16C-FEDB-4941-BCA2-93B270D24852}" dt="2021-11-29T11:09:58.954" v="3326" actId="5793"/>
          <ac:spMkLst>
            <pc:docMk/>
            <pc:sldMk cId="1858120725" sldId="318"/>
            <ac:spMk id="16" creationId="{66CE16AD-8DB9-4B84-B331-77D966BC300D}"/>
          </ac:spMkLst>
        </pc:spChg>
        <pc:picChg chg="del">
          <ac:chgData name="Nguyen Truong Son" userId="f4103d64-4818-40ef-9855-60b0d885e2c5" providerId="ADAL" clId="{5694D16C-FEDB-4941-BCA2-93B270D24852}" dt="2021-11-29T10:00:57.634" v="1186" actId="478"/>
          <ac:picMkLst>
            <pc:docMk/>
            <pc:sldMk cId="1858120725" sldId="318"/>
            <ac:picMk id="9" creationId="{A7B299F9-552E-4B57-AF8D-F300F692C253}"/>
          </ac:picMkLst>
        </pc:picChg>
        <pc:picChg chg="add mod">
          <ac:chgData name="Nguyen Truong Son" userId="f4103d64-4818-40ef-9855-60b0d885e2c5" providerId="ADAL" clId="{5694D16C-FEDB-4941-BCA2-93B270D24852}" dt="2021-11-29T11:08:35.520" v="3258" actId="1076"/>
          <ac:picMkLst>
            <pc:docMk/>
            <pc:sldMk cId="1858120725" sldId="318"/>
            <ac:picMk id="13" creationId="{9783339A-D9C3-4A31-B728-5E277B874B88}"/>
          </ac:picMkLst>
        </pc:picChg>
        <pc:picChg chg="add mod">
          <ac:chgData name="Nguyen Truong Son" userId="f4103d64-4818-40ef-9855-60b0d885e2c5" providerId="ADAL" clId="{5694D16C-FEDB-4941-BCA2-93B270D24852}" dt="2021-11-29T11:07:30.183" v="3199" actId="14100"/>
          <ac:picMkLst>
            <pc:docMk/>
            <pc:sldMk cId="1858120725" sldId="318"/>
            <ac:picMk id="14" creationId="{0344E379-A9F5-46C7-87A9-3440C9F6AAA7}"/>
          </ac:picMkLst>
        </pc:picChg>
        <pc:picChg chg="del">
          <ac:chgData name="Nguyen Truong Son" userId="f4103d64-4818-40ef-9855-60b0d885e2c5" providerId="ADAL" clId="{5694D16C-FEDB-4941-BCA2-93B270D24852}" dt="2021-11-29T10:00:58.216" v="1187" actId="478"/>
          <ac:picMkLst>
            <pc:docMk/>
            <pc:sldMk cId="1858120725" sldId="318"/>
            <ac:picMk id="7170" creationId="{44580738-5A94-4B7C-9356-E4AA8F5B35E0}"/>
          </ac:picMkLst>
        </pc:picChg>
        <pc:picChg chg="del">
          <ac:chgData name="Nguyen Truong Son" userId="f4103d64-4818-40ef-9855-60b0d885e2c5" providerId="ADAL" clId="{5694D16C-FEDB-4941-BCA2-93B270D24852}" dt="2021-11-29T10:00:58.848" v="1188" actId="478"/>
          <ac:picMkLst>
            <pc:docMk/>
            <pc:sldMk cId="1858120725" sldId="318"/>
            <ac:picMk id="7172" creationId="{C8BA9906-0D5A-4629-82CC-F3E8778ABDB7}"/>
          </ac:picMkLst>
        </pc:picChg>
      </pc:sldChg>
      <pc:sldChg chg="del">
        <pc:chgData name="Nguyen Truong Son" userId="f4103d64-4818-40ef-9855-60b0d885e2c5" providerId="ADAL" clId="{5694D16C-FEDB-4941-BCA2-93B270D24852}" dt="2021-11-29T10:02:19.394" v="1313" actId="47"/>
        <pc:sldMkLst>
          <pc:docMk/>
          <pc:sldMk cId="332810774" sldId="319"/>
        </pc:sldMkLst>
      </pc:sldChg>
      <pc:sldChg chg="del">
        <pc:chgData name="Nguyen Truong Son" userId="f4103d64-4818-40ef-9855-60b0d885e2c5" providerId="ADAL" clId="{5694D16C-FEDB-4941-BCA2-93B270D24852}" dt="2021-11-29T10:02:54.010" v="1386" actId="47"/>
        <pc:sldMkLst>
          <pc:docMk/>
          <pc:sldMk cId="3174079609" sldId="320"/>
        </pc:sldMkLst>
      </pc:sldChg>
      <pc:sldChg chg="del">
        <pc:chgData name="Nguyen Truong Son" userId="f4103d64-4818-40ef-9855-60b0d885e2c5" providerId="ADAL" clId="{5694D16C-FEDB-4941-BCA2-93B270D24852}" dt="2021-11-29T10:02:55.367" v="1387" actId="47"/>
        <pc:sldMkLst>
          <pc:docMk/>
          <pc:sldMk cId="2290817499" sldId="321"/>
        </pc:sldMkLst>
      </pc:sldChg>
      <pc:sldChg chg="del">
        <pc:chgData name="Nguyen Truong Son" userId="f4103d64-4818-40ef-9855-60b0d885e2c5" providerId="ADAL" clId="{5694D16C-FEDB-4941-BCA2-93B270D24852}" dt="2021-11-29T10:02:56.928" v="1388" actId="47"/>
        <pc:sldMkLst>
          <pc:docMk/>
          <pc:sldMk cId="3219266506" sldId="323"/>
        </pc:sldMkLst>
      </pc:sldChg>
      <pc:sldChg chg="delSp modSp add del mod">
        <pc:chgData name="Nguyen Truong Son" userId="f4103d64-4818-40ef-9855-60b0d885e2c5" providerId="ADAL" clId="{5694D16C-FEDB-4941-BCA2-93B270D24852}" dt="2021-11-29T10:47:15.425" v="2717" actId="47"/>
        <pc:sldMkLst>
          <pc:docMk/>
          <pc:sldMk cId="3708552236" sldId="324"/>
        </pc:sldMkLst>
        <pc:spChg chg="del mod">
          <ac:chgData name="Nguyen Truong Son" userId="f4103d64-4818-40ef-9855-60b0d885e2c5" providerId="ADAL" clId="{5694D16C-FEDB-4941-BCA2-93B270D24852}" dt="2021-11-29T09:59:29.020" v="928"/>
          <ac:spMkLst>
            <pc:docMk/>
            <pc:sldMk cId="3708552236" sldId="324"/>
            <ac:spMk id="7" creationId="{930C38B0-9883-4279-B2DD-DBF53BF12790}"/>
          </ac:spMkLst>
        </pc:spChg>
        <pc:picChg chg="del">
          <ac:chgData name="Nguyen Truong Son" userId="f4103d64-4818-40ef-9855-60b0d885e2c5" providerId="ADAL" clId="{5694D16C-FEDB-4941-BCA2-93B270D24852}" dt="2021-11-29T09:59:29.019" v="926" actId="478"/>
          <ac:picMkLst>
            <pc:docMk/>
            <pc:sldMk cId="3708552236" sldId="324"/>
            <ac:picMk id="2050" creationId="{236AE574-7226-44B7-A304-3D029FB60CD8}"/>
          </ac:picMkLst>
        </pc:picChg>
        <pc:picChg chg="del">
          <ac:chgData name="Nguyen Truong Son" userId="f4103d64-4818-40ef-9855-60b0d885e2c5" providerId="ADAL" clId="{5694D16C-FEDB-4941-BCA2-93B270D24852}" dt="2021-11-29T09:59:29.732" v="929" actId="478"/>
          <ac:picMkLst>
            <pc:docMk/>
            <pc:sldMk cId="3708552236" sldId="324"/>
            <ac:picMk id="2052" creationId="{0536F78A-9BCD-4450-AF92-699A11F74A36}"/>
          </ac:picMkLst>
        </pc:picChg>
      </pc:sldChg>
      <pc:sldChg chg="modSp add mod">
        <pc:chgData name="Nguyen Truong Son" userId="f4103d64-4818-40ef-9855-60b0d885e2c5" providerId="ADAL" clId="{5694D16C-FEDB-4941-BCA2-93B270D24852}" dt="2021-11-30T03:39:53.769" v="4550" actId="20577"/>
        <pc:sldMkLst>
          <pc:docMk/>
          <pc:sldMk cId="806538785" sldId="325"/>
        </pc:sldMkLst>
        <pc:spChg chg="mod">
          <ac:chgData name="Nguyen Truong Son" userId="f4103d64-4818-40ef-9855-60b0d885e2c5" providerId="ADAL" clId="{5694D16C-FEDB-4941-BCA2-93B270D24852}" dt="2021-11-30T03:39:53.769" v="4550" actId="20577"/>
          <ac:spMkLst>
            <pc:docMk/>
            <pc:sldMk cId="806538785" sldId="325"/>
            <ac:spMk id="3" creationId="{0A81476F-E248-4CAE-98F2-490E08193CA0}"/>
          </ac:spMkLst>
        </pc:spChg>
      </pc:sldChg>
      <pc:sldChg chg="addSp delSp modSp add mod">
        <pc:chgData name="Nguyen Truong Son" userId="f4103d64-4818-40ef-9855-60b0d885e2c5" providerId="ADAL" clId="{5694D16C-FEDB-4941-BCA2-93B270D24852}" dt="2021-11-29T10:17:11.137" v="1460" actId="20577"/>
        <pc:sldMkLst>
          <pc:docMk/>
          <pc:sldMk cId="4258085117" sldId="326"/>
        </pc:sldMkLst>
        <pc:spChg chg="add mod">
          <ac:chgData name="Nguyen Truong Son" userId="f4103d64-4818-40ef-9855-60b0d885e2c5" providerId="ADAL" clId="{5694D16C-FEDB-4941-BCA2-93B270D24852}" dt="2021-11-29T10:17:11.137" v="1460" actId="20577"/>
          <ac:spMkLst>
            <pc:docMk/>
            <pc:sldMk cId="4258085117" sldId="326"/>
            <ac:spMk id="7" creationId="{86693E2D-4034-4B61-81BF-58A32D44058E}"/>
          </ac:spMkLst>
        </pc:spChg>
        <pc:spChg chg="del">
          <ac:chgData name="Nguyen Truong Son" userId="f4103d64-4818-40ef-9855-60b0d885e2c5" providerId="ADAL" clId="{5694D16C-FEDB-4941-BCA2-93B270D24852}" dt="2021-11-29T10:15:03.931" v="1420" actId="478"/>
          <ac:spMkLst>
            <pc:docMk/>
            <pc:sldMk cId="4258085117" sldId="326"/>
            <ac:spMk id="12" creationId="{0F00EFF3-48F2-4266-BA5C-451CC849A3AB}"/>
          </ac:spMkLst>
        </pc:spChg>
        <pc:spChg chg="add mod">
          <ac:chgData name="Nguyen Truong Son" userId="f4103d64-4818-40ef-9855-60b0d885e2c5" providerId="ADAL" clId="{5694D16C-FEDB-4941-BCA2-93B270D24852}" dt="2021-11-29T10:17:06.854" v="1458" actId="1076"/>
          <ac:spMkLst>
            <pc:docMk/>
            <pc:sldMk cId="4258085117" sldId="326"/>
            <ac:spMk id="13" creationId="{B80170C2-7B92-4776-9673-1AB4C296E09A}"/>
          </ac:spMkLst>
        </pc:spChg>
        <pc:picChg chg="del">
          <ac:chgData name="Nguyen Truong Son" userId="f4103d64-4818-40ef-9855-60b0d885e2c5" providerId="ADAL" clId="{5694D16C-FEDB-4941-BCA2-93B270D24852}" dt="2021-11-29T10:15:02.307" v="1419" actId="478"/>
          <ac:picMkLst>
            <pc:docMk/>
            <pc:sldMk cId="4258085117" sldId="326"/>
            <ac:picMk id="10" creationId="{D6E6953B-5123-49BC-BA96-A13D1DADDF49}"/>
          </ac:picMkLst>
        </pc:picChg>
        <pc:picChg chg="add mod">
          <ac:chgData name="Nguyen Truong Son" userId="f4103d64-4818-40ef-9855-60b0d885e2c5" providerId="ADAL" clId="{5694D16C-FEDB-4941-BCA2-93B270D24852}" dt="2021-11-29T10:16:43.043" v="1433" actId="1076"/>
          <ac:picMkLst>
            <pc:docMk/>
            <pc:sldMk cId="4258085117" sldId="326"/>
            <ac:picMk id="3074" creationId="{C5C0F184-8984-4675-A70E-2E66F645DC47}"/>
          </ac:picMkLst>
        </pc:picChg>
        <pc:picChg chg="add mod">
          <ac:chgData name="Nguyen Truong Son" userId="f4103d64-4818-40ef-9855-60b0d885e2c5" providerId="ADAL" clId="{5694D16C-FEDB-4941-BCA2-93B270D24852}" dt="2021-11-29T10:16:40.815" v="1432" actId="1076"/>
          <ac:picMkLst>
            <pc:docMk/>
            <pc:sldMk cId="4258085117" sldId="326"/>
            <ac:picMk id="3076" creationId="{46C080BA-2DCD-4000-90B5-B2FF6B3D8ED8}"/>
          </ac:picMkLst>
        </pc:picChg>
      </pc:sldChg>
      <pc:sldChg chg="addSp delSp modSp add mod">
        <pc:chgData name="Nguyen Truong Son" userId="f4103d64-4818-40ef-9855-60b0d885e2c5" providerId="ADAL" clId="{5694D16C-FEDB-4941-BCA2-93B270D24852}" dt="2021-11-29T10:46:37.321" v="2716" actId="1076"/>
        <pc:sldMkLst>
          <pc:docMk/>
          <pc:sldMk cId="2456119171" sldId="327"/>
        </pc:sldMkLst>
        <pc:spChg chg="add mod">
          <ac:chgData name="Nguyen Truong Son" userId="f4103d64-4818-40ef-9855-60b0d885e2c5" providerId="ADAL" clId="{5694D16C-FEDB-4941-BCA2-93B270D24852}" dt="2021-11-29T10:37:55.135" v="2199" actId="20577"/>
          <ac:spMkLst>
            <pc:docMk/>
            <pc:sldMk cId="2456119171" sldId="327"/>
            <ac:spMk id="11" creationId="{A8010563-8E44-4F21-A556-9CF3179F5435}"/>
          </ac:spMkLst>
        </pc:spChg>
        <pc:spChg chg="del">
          <ac:chgData name="Nguyen Truong Son" userId="f4103d64-4818-40ef-9855-60b0d885e2c5" providerId="ADAL" clId="{5694D16C-FEDB-4941-BCA2-93B270D24852}" dt="2021-11-29T10:25:44.856" v="1783" actId="478"/>
          <ac:spMkLst>
            <pc:docMk/>
            <pc:sldMk cId="2456119171" sldId="327"/>
            <ac:spMk id="12" creationId="{0F00EFF3-48F2-4266-BA5C-451CC849A3AB}"/>
          </ac:spMkLst>
        </pc:spChg>
        <pc:picChg chg="add del mod">
          <ac:chgData name="Nguyen Truong Son" userId="f4103d64-4818-40ef-9855-60b0d885e2c5" providerId="ADAL" clId="{5694D16C-FEDB-4941-BCA2-93B270D24852}" dt="2021-11-29T10:37:16.148" v="2196" actId="478"/>
          <ac:picMkLst>
            <pc:docMk/>
            <pc:sldMk cId="2456119171" sldId="327"/>
            <ac:picMk id="9" creationId="{1DABF313-9AA8-45DA-95EB-66892C1F1C75}"/>
          </ac:picMkLst>
        </pc:picChg>
        <pc:picChg chg="del">
          <ac:chgData name="Nguyen Truong Son" userId="f4103d64-4818-40ef-9855-60b0d885e2c5" providerId="ADAL" clId="{5694D16C-FEDB-4941-BCA2-93B270D24852}" dt="2021-11-29T10:25:45.564" v="1784" actId="478"/>
          <ac:picMkLst>
            <pc:docMk/>
            <pc:sldMk cId="2456119171" sldId="327"/>
            <ac:picMk id="10" creationId="{D6E6953B-5123-49BC-BA96-A13D1DADDF49}"/>
          </ac:picMkLst>
        </pc:picChg>
        <pc:picChg chg="add del mod">
          <ac:chgData name="Nguyen Truong Son" userId="f4103d64-4818-40ef-9855-60b0d885e2c5" providerId="ADAL" clId="{5694D16C-FEDB-4941-BCA2-93B270D24852}" dt="2021-11-29T10:45:58.265" v="2709" actId="478"/>
          <ac:picMkLst>
            <pc:docMk/>
            <pc:sldMk cId="2456119171" sldId="327"/>
            <ac:picMk id="13" creationId="{57AF03FE-9829-45D7-8CB6-A11BF11ED86F}"/>
          </ac:picMkLst>
        </pc:picChg>
        <pc:picChg chg="add mod">
          <ac:chgData name="Nguyen Truong Son" userId="f4103d64-4818-40ef-9855-60b0d885e2c5" providerId="ADAL" clId="{5694D16C-FEDB-4941-BCA2-93B270D24852}" dt="2021-11-29T10:46:37.321" v="2716" actId="1076"/>
          <ac:picMkLst>
            <pc:docMk/>
            <pc:sldMk cId="2456119171" sldId="327"/>
            <ac:picMk id="14" creationId="{483F198E-72AC-4984-845A-FAE4A1CC9FB6}"/>
          </ac:picMkLst>
        </pc:picChg>
        <pc:picChg chg="add del mod">
          <ac:chgData name="Nguyen Truong Son" userId="f4103d64-4818-40ef-9855-60b0d885e2c5" providerId="ADAL" clId="{5694D16C-FEDB-4941-BCA2-93B270D24852}" dt="2021-11-29T10:37:15.117" v="2195" actId="478"/>
          <ac:picMkLst>
            <pc:docMk/>
            <pc:sldMk cId="2456119171" sldId="327"/>
            <ac:picMk id="5122" creationId="{196A6986-D4D8-4E8C-854A-AD572FA6418D}"/>
          </ac:picMkLst>
        </pc:picChg>
        <pc:picChg chg="add mod">
          <ac:chgData name="Nguyen Truong Son" userId="f4103d64-4818-40ef-9855-60b0d885e2c5" providerId="ADAL" clId="{5694D16C-FEDB-4941-BCA2-93B270D24852}" dt="2021-11-29T10:46:17.856" v="2712" actId="1076"/>
          <ac:picMkLst>
            <pc:docMk/>
            <pc:sldMk cId="2456119171" sldId="327"/>
            <ac:picMk id="5124" creationId="{6C665399-C2B4-4F58-857D-B46267D6F0F2}"/>
          </ac:picMkLst>
        </pc:picChg>
      </pc:sldChg>
      <pc:sldChg chg="addSp delSp modSp add mod">
        <pc:chgData name="Nguyen Truong Son" userId="f4103d64-4818-40ef-9855-60b0d885e2c5" providerId="ADAL" clId="{5694D16C-FEDB-4941-BCA2-93B270D24852}" dt="2021-11-29T10:45:55.842" v="2708" actId="1076"/>
        <pc:sldMkLst>
          <pc:docMk/>
          <pc:sldMk cId="673546420" sldId="328"/>
        </pc:sldMkLst>
        <pc:spChg chg="add mod">
          <ac:chgData name="Nguyen Truong Son" userId="f4103d64-4818-40ef-9855-60b0d885e2c5" providerId="ADAL" clId="{5694D16C-FEDB-4941-BCA2-93B270D24852}" dt="2021-11-29T10:44:25.999" v="2706" actId="14100"/>
          <ac:spMkLst>
            <pc:docMk/>
            <pc:sldMk cId="673546420" sldId="328"/>
            <ac:spMk id="9" creationId="{A583EA52-5191-4CB5-9CE2-877413666ABF}"/>
          </ac:spMkLst>
        </pc:spChg>
        <pc:spChg chg="del mod">
          <ac:chgData name="Nguyen Truong Son" userId="f4103d64-4818-40ef-9855-60b0d885e2c5" providerId="ADAL" clId="{5694D16C-FEDB-4941-BCA2-93B270D24852}" dt="2021-11-29T10:38:18.808" v="2204"/>
          <ac:spMkLst>
            <pc:docMk/>
            <pc:sldMk cId="673546420" sldId="328"/>
            <ac:spMk id="11" creationId="{A8010563-8E44-4F21-A556-9CF3179F5435}"/>
          </ac:spMkLst>
        </pc:spChg>
        <pc:picChg chg="add mod">
          <ac:chgData name="Nguyen Truong Son" userId="f4103d64-4818-40ef-9855-60b0d885e2c5" providerId="ADAL" clId="{5694D16C-FEDB-4941-BCA2-93B270D24852}" dt="2021-11-29T10:45:55.842" v="2708" actId="1076"/>
          <ac:picMkLst>
            <pc:docMk/>
            <pc:sldMk cId="673546420" sldId="328"/>
            <ac:picMk id="10" creationId="{20EAAE9B-0DC9-467E-954B-E19064B545A2}"/>
          </ac:picMkLst>
        </pc:picChg>
        <pc:picChg chg="del">
          <ac:chgData name="Nguyen Truong Son" userId="f4103d64-4818-40ef-9855-60b0d885e2c5" providerId="ADAL" clId="{5694D16C-FEDB-4941-BCA2-93B270D24852}" dt="2021-11-29T10:38:09.131" v="2201" actId="478"/>
          <ac:picMkLst>
            <pc:docMk/>
            <pc:sldMk cId="673546420" sldId="328"/>
            <ac:picMk id="13" creationId="{57AF03FE-9829-45D7-8CB6-A11BF11ED86F}"/>
          </ac:picMkLst>
        </pc:picChg>
      </pc:sldChg>
      <pc:sldChg chg="delSp modSp add mod">
        <pc:chgData name="Nguyen Truong Son" userId="f4103d64-4818-40ef-9855-60b0d885e2c5" providerId="ADAL" clId="{5694D16C-FEDB-4941-BCA2-93B270D24852}" dt="2021-11-29T11:07:00.794" v="3198" actId="113"/>
        <pc:sldMkLst>
          <pc:docMk/>
          <pc:sldMk cId="590220632" sldId="329"/>
        </pc:sldMkLst>
        <pc:spChg chg="mod">
          <ac:chgData name="Nguyen Truong Son" userId="f4103d64-4818-40ef-9855-60b0d885e2c5" providerId="ADAL" clId="{5694D16C-FEDB-4941-BCA2-93B270D24852}" dt="2021-11-29T11:07:00.794" v="3198" actId="113"/>
          <ac:spMkLst>
            <pc:docMk/>
            <pc:sldMk cId="590220632" sldId="329"/>
            <ac:spMk id="16" creationId="{66CE16AD-8DB9-4B84-B331-77D966BC300D}"/>
          </ac:spMkLst>
        </pc:spChg>
        <pc:picChg chg="del">
          <ac:chgData name="Nguyen Truong Son" userId="f4103d64-4818-40ef-9855-60b0d885e2c5" providerId="ADAL" clId="{5694D16C-FEDB-4941-BCA2-93B270D24852}" dt="2021-11-29T11:05:41.655" v="3123" actId="478"/>
          <ac:picMkLst>
            <pc:docMk/>
            <pc:sldMk cId="590220632" sldId="329"/>
            <ac:picMk id="13" creationId="{9783339A-D9C3-4A31-B728-5E277B874B88}"/>
          </ac:picMkLst>
        </pc:picChg>
        <pc:picChg chg="del">
          <ac:chgData name="Nguyen Truong Son" userId="f4103d64-4818-40ef-9855-60b0d885e2c5" providerId="ADAL" clId="{5694D16C-FEDB-4941-BCA2-93B270D24852}" dt="2021-11-29T11:05:41.058" v="3122" actId="478"/>
          <ac:picMkLst>
            <pc:docMk/>
            <pc:sldMk cId="590220632" sldId="329"/>
            <ac:picMk id="14" creationId="{0344E379-A9F5-46C7-87A9-3440C9F6AAA7}"/>
          </ac:picMkLst>
        </pc:picChg>
      </pc:sldChg>
      <pc:sldChg chg="addSp delSp modSp add mod">
        <pc:chgData name="Nguyen Truong Son" userId="f4103d64-4818-40ef-9855-60b0d885e2c5" providerId="ADAL" clId="{5694D16C-FEDB-4941-BCA2-93B270D24852}" dt="2021-11-29T11:54:32.596" v="3912" actId="1076"/>
        <pc:sldMkLst>
          <pc:docMk/>
          <pc:sldMk cId="1339398757" sldId="330"/>
        </pc:sldMkLst>
        <pc:spChg chg="add mod">
          <ac:chgData name="Nguyen Truong Son" userId="f4103d64-4818-40ef-9855-60b0d885e2c5" providerId="ADAL" clId="{5694D16C-FEDB-4941-BCA2-93B270D24852}" dt="2021-11-29T11:53:51.670" v="3878" actId="1076"/>
          <ac:spMkLst>
            <pc:docMk/>
            <pc:sldMk cId="1339398757" sldId="330"/>
            <ac:spMk id="5" creationId="{A57615CF-13FF-4BAE-8B6D-B7823DC656E0}"/>
          </ac:spMkLst>
        </pc:spChg>
        <pc:spChg chg="mod">
          <ac:chgData name="Nguyen Truong Son" userId="f4103d64-4818-40ef-9855-60b0d885e2c5" providerId="ADAL" clId="{5694D16C-FEDB-4941-BCA2-93B270D24852}" dt="2021-11-29T11:12:05.217" v="3464" actId="14100"/>
          <ac:spMkLst>
            <pc:docMk/>
            <pc:sldMk cId="1339398757" sldId="330"/>
            <ac:spMk id="12" creationId="{3FB1BF76-B3F3-4988-9827-E9E34EF1E12A}"/>
          </ac:spMkLst>
        </pc:spChg>
        <pc:spChg chg="add mod">
          <ac:chgData name="Nguyen Truong Son" userId="f4103d64-4818-40ef-9855-60b0d885e2c5" providerId="ADAL" clId="{5694D16C-FEDB-4941-BCA2-93B270D24852}" dt="2021-11-29T11:54:25.334" v="3911" actId="1076"/>
          <ac:spMkLst>
            <pc:docMk/>
            <pc:sldMk cId="1339398757" sldId="330"/>
            <ac:spMk id="13" creationId="{3AF628E4-0F1A-4153-9DE6-67D3491CA91A}"/>
          </ac:spMkLst>
        </pc:spChg>
        <pc:spChg chg="add mod">
          <ac:chgData name="Nguyen Truong Son" userId="f4103d64-4818-40ef-9855-60b0d885e2c5" providerId="ADAL" clId="{5694D16C-FEDB-4941-BCA2-93B270D24852}" dt="2021-11-29T11:54:17.800" v="3910" actId="2711"/>
          <ac:spMkLst>
            <pc:docMk/>
            <pc:sldMk cId="1339398757" sldId="330"/>
            <ac:spMk id="14" creationId="{376653F0-A878-4875-9626-861C738D6C24}"/>
          </ac:spMkLst>
        </pc:spChg>
        <pc:spChg chg="add del mod">
          <ac:chgData name="Nguyen Truong Son" userId="f4103d64-4818-40ef-9855-60b0d885e2c5" providerId="ADAL" clId="{5694D16C-FEDB-4941-BCA2-93B270D24852}" dt="2021-11-29T11:44:26" v="3622" actId="478"/>
          <ac:spMkLst>
            <pc:docMk/>
            <pc:sldMk cId="1339398757" sldId="330"/>
            <ac:spMk id="15" creationId="{7C89B5C7-C584-4ABF-AF95-BE8C866FCCD6}"/>
          </ac:spMkLst>
        </pc:spChg>
        <pc:spChg chg="del mod">
          <ac:chgData name="Nguyen Truong Son" userId="f4103d64-4818-40ef-9855-60b0d885e2c5" providerId="ADAL" clId="{5694D16C-FEDB-4941-BCA2-93B270D24852}" dt="2021-11-29T11:26:45.238" v="3468"/>
          <ac:spMkLst>
            <pc:docMk/>
            <pc:sldMk cId="1339398757" sldId="330"/>
            <ac:spMk id="16" creationId="{66CE16AD-8DB9-4B84-B331-77D966BC300D}"/>
          </ac:spMkLst>
        </pc:spChg>
        <pc:picChg chg="add mod">
          <ac:chgData name="Nguyen Truong Son" userId="f4103d64-4818-40ef-9855-60b0d885e2c5" providerId="ADAL" clId="{5694D16C-FEDB-4941-BCA2-93B270D24852}" dt="2021-11-29T11:34:47.219" v="3557" actId="1076"/>
          <ac:picMkLst>
            <pc:docMk/>
            <pc:sldMk cId="1339398757" sldId="330"/>
            <ac:picMk id="9" creationId="{72D60B23-0D39-492A-A83E-60DE83983BF0}"/>
          </ac:picMkLst>
        </pc:picChg>
        <pc:picChg chg="add mod">
          <ac:chgData name="Nguyen Truong Son" userId="f4103d64-4818-40ef-9855-60b0d885e2c5" providerId="ADAL" clId="{5694D16C-FEDB-4941-BCA2-93B270D24852}" dt="2021-11-29T11:54:32.596" v="3912" actId="1076"/>
          <ac:picMkLst>
            <pc:docMk/>
            <pc:sldMk cId="1339398757" sldId="330"/>
            <ac:picMk id="10" creationId="{2E114D11-12BE-4754-92B9-EA5114CC4060}"/>
          </ac:picMkLst>
        </pc:picChg>
      </pc:sldChg>
      <pc:sldChg chg="add del">
        <pc:chgData name="Nguyen Truong Son" userId="f4103d64-4818-40ef-9855-60b0d885e2c5" providerId="ADAL" clId="{5694D16C-FEDB-4941-BCA2-93B270D24852}" dt="2021-11-29T11:05:46.543" v="3125"/>
        <pc:sldMkLst>
          <pc:docMk/>
          <pc:sldMk cId="3611124667" sldId="330"/>
        </pc:sldMkLst>
      </pc:sldChg>
      <pc:sldChg chg="addSp delSp modSp add mod">
        <pc:chgData name="Nguyen Truong Son" userId="f4103d64-4818-40ef-9855-60b0d885e2c5" providerId="ADAL" clId="{5694D16C-FEDB-4941-BCA2-93B270D24852}" dt="2021-11-30T09:09:32.557" v="5330" actId="20577"/>
        <pc:sldMkLst>
          <pc:docMk/>
          <pc:sldMk cId="3319979690" sldId="331"/>
        </pc:sldMkLst>
        <pc:spChg chg="mod">
          <ac:chgData name="Nguyen Truong Son" userId="f4103d64-4818-40ef-9855-60b0d885e2c5" providerId="ADAL" clId="{5694D16C-FEDB-4941-BCA2-93B270D24852}" dt="2021-11-29T11:35:53.622" v="3581" actId="20577"/>
          <ac:spMkLst>
            <pc:docMk/>
            <pc:sldMk cId="3319979690" sldId="331"/>
            <ac:spMk id="5" creationId="{A57615CF-13FF-4BAE-8B6D-B7823DC656E0}"/>
          </ac:spMkLst>
        </pc:spChg>
        <pc:spChg chg="del mod">
          <ac:chgData name="Nguyen Truong Son" userId="f4103d64-4818-40ef-9855-60b0d885e2c5" providerId="ADAL" clId="{5694D16C-FEDB-4941-BCA2-93B270D24852}" dt="2021-11-29T11:35:38.805" v="3562" actId="478"/>
          <ac:spMkLst>
            <pc:docMk/>
            <pc:sldMk cId="3319979690" sldId="331"/>
            <ac:spMk id="13" creationId="{3AF628E4-0F1A-4153-9DE6-67D3491CA91A}"/>
          </ac:spMkLst>
        </pc:spChg>
        <pc:spChg chg="add mod">
          <ac:chgData name="Nguyen Truong Son" userId="f4103d64-4818-40ef-9855-60b0d885e2c5" providerId="ADAL" clId="{5694D16C-FEDB-4941-BCA2-93B270D24852}" dt="2021-11-29T12:00:10.032" v="3962" actId="1076"/>
          <ac:spMkLst>
            <pc:docMk/>
            <pc:sldMk cId="3319979690" sldId="331"/>
            <ac:spMk id="14" creationId="{B5E3359C-F2FA-4700-8830-4D4CFB627C83}"/>
          </ac:spMkLst>
        </pc:spChg>
        <pc:spChg chg="mod">
          <ac:chgData name="Nguyen Truong Son" userId="f4103d64-4818-40ef-9855-60b0d885e2c5" providerId="ADAL" clId="{5694D16C-FEDB-4941-BCA2-93B270D24852}" dt="2021-11-30T09:07:28.432" v="5293" actId="16959"/>
          <ac:spMkLst>
            <pc:docMk/>
            <pc:sldMk cId="3319979690" sldId="331"/>
            <ac:spMk id="15" creationId="{7C89B5C7-C584-4ABF-AF95-BE8C866FCCD6}"/>
          </ac:spMkLst>
        </pc:spChg>
        <pc:spChg chg="add mod">
          <ac:chgData name="Nguyen Truong Son" userId="f4103d64-4818-40ef-9855-60b0d885e2c5" providerId="ADAL" clId="{5694D16C-FEDB-4941-BCA2-93B270D24852}" dt="2021-11-29T12:00:13.111" v="3963" actId="1076"/>
          <ac:spMkLst>
            <pc:docMk/>
            <pc:sldMk cId="3319979690" sldId="331"/>
            <ac:spMk id="16" creationId="{6C9D5FBB-850B-4C19-B60D-BCC64310E899}"/>
          </ac:spMkLst>
        </pc:spChg>
        <pc:spChg chg="add del mod">
          <ac:chgData name="Nguyen Truong Son" userId="f4103d64-4818-40ef-9855-60b0d885e2c5" providerId="ADAL" clId="{5694D16C-FEDB-4941-BCA2-93B270D24852}" dt="2021-11-29T12:00:23.673" v="3967" actId="478"/>
          <ac:spMkLst>
            <pc:docMk/>
            <pc:sldMk cId="3319979690" sldId="331"/>
            <ac:spMk id="17" creationId="{DEF69C6A-3A66-4DC2-92D9-F58435B82D34}"/>
          </ac:spMkLst>
        </pc:spChg>
        <pc:spChg chg="add del mod">
          <ac:chgData name="Nguyen Truong Son" userId="f4103d64-4818-40ef-9855-60b0d885e2c5" providerId="ADAL" clId="{5694D16C-FEDB-4941-BCA2-93B270D24852}" dt="2021-11-29T12:00:16.888" v="3964" actId="478"/>
          <ac:spMkLst>
            <pc:docMk/>
            <pc:sldMk cId="3319979690" sldId="331"/>
            <ac:spMk id="18" creationId="{EBB57DFD-1D9D-46F2-8CED-0CF1AFC034AB}"/>
          </ac:spMkLst>
        </pc:spChg>
        <pc:graphicFrameChg chg="add mod modGraphic">
          <ac:chgData name="Nguyen Truong Son" userId="f4103d64-4818-40ef-9855-60b0d885e2c5" providerId="ADAL" clId="{5694D16C-FEDB-4941-BCA2-93B270D24852}" dt="2021-11-30T09:09:32.557" v="5330" actId="20577"/>
          <ac:graphicFrameMkLst>
            <pc:docMk/>
            <pc:sldMk cId="3319979690" sldId="331"/>
            <ac:graphicFrameMk id="19" creationId="{A0892FB4-5A78-48D4-8C55-C6E1F2B27AE2}"/>
          </ac:graphicFrameMkLst>
        </pc:graphicFrameChg>
        <pc:picChg chg="del">
          <ac:chgData name="Nguyen Truong Son" userId="f4103d64-4818-40ef-9855-60b0d885e2c5" providerId="ADAL" clId="{5694D16C-FEDB-4941-BCA2-93B270D24852}" dt="2021-11-29T11:44:17.343" v="3620" actId="478"/>
          <ac:picMkLst>
            <pc:docMk/>
            <pc:sldMk cId="3319979690" sldId="331"/>
            <ac:picMk id="9" creationId="{72D60B23-0D39-492A-A83E-60DE83983BF0}"/>
          </ac:picMkLst>
        </pc:picChg>
        <pc:picChg chg="del">
          <ac:chgData name="Nguyen Truong Son" userId="f4103d64-4818-40ef-9855-60b0d885e2c5" providerId="ADAL" clId="{5694D16C-FEDB-4941-BCA2-93B270D24852}" dt="2021-11-29T11:44:20.007" v="3621" actId="478"/>
          <ac:picMkLst>
            <pc:docMk/>
            <pc:sldMk cId="3319979690" sldId="331"/>
            <ac:picMk id="10" creationId="{2E114D11-12BE-4754-92B9-EA5114CC4060}"/>
          </ac:picMkLst>
        </pc:picChg>
      </pc:sldChg>
      <pc:sldChg chg="addSp delSp modSp add mod">
        <pc:chgData name="Nguyen Truong Son" userId="f4103d64-4818-40ef-9855-60b0d885e2c5" providerId="ADAL" clId="{5694D16C-FEDB-4941-BCA2-93B270D24852}" dt="2021-11-30T03:39:09.366" v="4518" actId="20577"/>
        <pc:sldMkLst>
          <pc:docMk/>
          <pc:sldMk cId="1087598165" sldId="332"/>
        </pc:sldMkLst>
        <pc:spChg chg="add mod">
          <ac:chgData name="Nguyen Truong Son" userId="f4103d64-4818-40ef-9855-60b0d885e2c5" providerId="ADAL" clId="{5694D16C-FEDB-4941-BCA2-93B270D24852}" dt="2021-11-30T03:38:57.080" v="4513" actId="1076"/>
          <ac:spMkLst>
            <pc:docMk/>
            <pc:sldMk cId="1087598165" sldId="332"/>
            <ac:spMk id="4" creationId="{6CF98CC3-97FA-40D5-B220-8519D6E27420}"/>
          </ac:spMkLst>
        </pc:spChg>
        <pc:spChg chg="del">
          <ac:chgData name="Nguyen Truong Son" userId="f4103d64-4818-40ef-9855-60b0d885e2c5" providerId="ADAL" clId="{5694D16C-FEDB-4941-BCA2-93B270D24852}" dt="2021-11-29T12:07:02.181" v="3994" actId="478"/>
          <ac:spMkLst>
            <pc:docMk/>
            <pc:sldMk cId="1087598165" sldId="332"/>
            <ac:spMk id="10" creationId="{545448E6-794E-4C5A-A7BA-855AD86DABD9}"/>
          </ac:spMkLst>
        </pc:spChg>
        <pc:spChg chg="add mod">
          <ac:chgData name="Nguyen Truong Son" userId="f4103d64-4818-40ef-9855-60b0d885e2c5" providerId="ADAL" clId="{5694D16C-FEDB-4941-BCA2-93B270D24852}" dt="2021-11-30T03:39:09.366" v="4518" actId="20577"/>
          <ac:spMkLst>
            <pc:docMk/>
            <pc:sldMk cId="1087598165" sldId="332"/>
            <ac:spMk id="11" creationId="{498E8F73-6B95-41A6-9B70-9D6B77F4A200}"/>
          </ac:spMkLst>
        </pc:spChg>
        <pc:spChg chg="add mod">
          <ac:chgData name="Nguyen Truong Son" userId="f4103d64-4818-40ef-9855-60b0d885e2c5" providerId="ADAL" clId="{5694D16C-FEDB-4941-BCA2-93B270D24852}" dt="2021-11-29T12:07:22.715" v="4001" actId="403"/>
          <ac:spMkLst>
            <pc:docMk/>
            <pc:sldMk cId="1087598165" sldId="332"/>
            <ac:spMk id="12" creationId="{E32871BB-9C13-4EAE-8B6B-BF95D0BC3F0D}"/>
          </ac:spMkLst>
        </pc:spChg>
        <pc:picChg chg="del">
          <ac:chgData name="Nguyen Truong Son" userId="f4103d64-4818-40ef-9855-60b0d885e2c5" providerId="ADAL" clId="{5694D16C-FEDB-4941-BCA2-93B270D24852}" dt="2021-11-29T12:07:00.618" v="3993" actId="478"/>
          <ac:picMkLst>
            <pc:docMk/>
            <pc:sldMk cId="1087598165" sldId="332"/>
            <ac:picMk id="11" creationId="{09CF4C84-B569-4686-8DCE-025FA43DD39A}"/>
          </ac:picMkLst>
        </pc:picChg>
        <pc:picChg chg="add mod">
          <ac:chgData name="Nguyen Truong Son" userId="f4103d64-4818-40ef-9855-60b0d885e2c5" providerId="ADAL" clId="{5694D16C-FEDB-4941-BCA2-93B270D24852}" dt="2021-11-29T12:14:37.030" v="4176" actId="14100"/>
          <ac:picMkLst>
            <pc:docMk/>
            <pc:sldMk cId="1087598165" sldId="332"/>
            <ac:picMk id="13" creationId="{8B523584-35AC-433B-8DE5-425C9AB0C5D8}"/>
          </ac:picMkLst>
        </pc:picChg>
        <pc:picChg chg="add mod">
          <ac:chgData name="Nguyen Truong Son" userId="f4103d64-4818-40ef-9855-60b0d885e2c5" providerId="ADAL" clId="{5694D16C-FEDB-4941-BCA2-93B270D24852}" dt="2021-11-29T12:14:33.949" v="4175" actId="1076"/>
          <ac:picMkLst>
            <pc:docMk/>
            <pc:sldMk cId="1087598165" sldId="332"/>
            <ac:picMk id="14" creationId="{41BF46A0-3F8E-4388-B9D3-568E78F6611E}"/>
          </ac:picMkLst>
        </pc:picChg>
        <pc:picChg chg="add del mod">
          <ac:chgData name="Nguyen Truong Son" userId="f4103d64-4818-40ef-9855-60b0d885e2c5" providerId="ADAL" clId="{5694D16C-FEDB-4941-BCA2-93B270D24852}" dt="2021-11-29T12:14:50.933" v="4178" actId="478"/>
          <ac:picMkLst>
            <pc:docMk/>
            <pc:sldMk cId="1087598165" sldId="332"/>
            <ac:picMk id="15" creationId="{8AA2DF5B-1FAC-476C-B70F-E472BD348C3D}"/>
          </ac:picMkLst>
        </pc:picChg>
      </pc:sldChg>
      <pc:sldChg chg="addSp delSp modSp add mod">
        <pc:chgData name="Nguyen Truong Son" userId="f4103d64-4818-40ef-9855-60b0d885e2c5" providerId="ADAL" clId="{5694D16C-FEDB-4941-BCA2-93B270D24852}" dt="2021-11-30T03:39:30.783" v="4524" actId="20577"/>
        <pc:sldMkLst>
          <pc:docMk/>
          <pc:sldMk cId="1570454981" sldId="333"/>
        </pc:sldMkLst>
        <pc:spChg chg="add mod">
          <ac:chgData name="Nguyen Truong Son" userId="f4103d64-4818-40ef-9855-60b0d885e2c5" providerId="ADAL" clId="{5694D16C-FEDB-4941-BCA2-93B270D24852}" dt="2021-11-30T03:39:17.980" v="4520" actId="1076"/>
          <ac:spMkLst>
            <pc:docMk/>
            <pc:sldMk cId="1570454981" sldId="333"/>
            <ac:spMk id="13" creationId="{B73A7A5E-B2F5-4C3B-A2A2-6568C9772E07}"/>
          </ac:spMkLst>
        </pc:spChg>
        <pc:spChg chg="add mod">
          <ac:chgData name="Nguyen Truong Son" userId="f4103d64-4818-40ef-9855-60b0d885e2c5" providerId="ADAL" clId="{5694D16C-FEDB-4941-BCA2-93B270D24852}" dt="2021-11-30T03:39:30.783" v="4524" actId="20577"/>
          <ac:spMkLst>
            <pc:docMk/>
            <pc:sldMk cId="1570454981" sldId="333"/>
            <ac:spMk id="14" creationId="{2C8CB67F-A756-46DD-B682-2EE4589D5C1A}"/>
          </ac:spMkLst>
        </pc:spChg>
        <pc:picChg chg="add mod">
          <ac:chgData name="Nguyen Truong Son" userId="f4103d64-4818-40ef-9855-60b0d885e2c5" providerId="ADAL" clId="{5694D16C-FEDB-4941-BCA2-93B270D24852}" dt="2021-11-29T12:15:20.541" v="4188" actId="14100"/>
          <ac:picMkLst>
            <pc:docMk/>
            <pc:sldMk cId="1570454981" sldId="333"/>
            <ac:picMk id="10" creationId="{BA50AAEC-754D-4742-B899-63577D78BF34}"/>
          </ac:picMkLst>
        </pc:picChg>
        <pc:picChg chg="add mod">
          <ac:chgData name="Nguyen Truong Son" userId="f4103d64-4818-40ef-9855-60b0d885e2c5" providerId="ADAL" clId="{5694D16C-FEDB-4941-BCA2-93B270D24852}" dt="2021-11-29T12:15:18.173" v="4187" actId="1076"/>
          <ac:picMkLst>
            <pc:docMk/>
            <pc:sldMk cId="1570454981" sldId="333"/>
            <ac:picMk id="11" creationId="{1728C203-4115-4E3A-A1AE-BF376CE39E47}"/>
          </ac:picMkLst>
        </pc:picChg>
        <pc:picChg chg="del">
          <ac:chgData name="Nguyen Truong Son" userId="f4103d64-4818-40ef-9855-60b0d885e2c5" providerId="ADAL" clId="{5694D16C-FEDB-4941-BCA2-93B270D24852}" dt="2021-11-29T12:14:56.700" v="4180" actId="478"/>
          <ac:picMkLst>
            <pc:docMk/>
            <pc:sldMk cId="1570454981" sldId="333"/>
            <ac:picMk id="13" creationId="{8B523584-35AC-433B-8DE5-425C9AB0C5D8}"/>
          </ac:picMkLst>
        </pc:picChg>
        <pc:picChg chg="del">
          <ac:chgData name="Nguyen Truong Son" userId="f4103d64-4818-40ef-9855-60b0d885e2c5" providerId="ADAL" clId="{5694D16C-FEDB-4941-BCA2-93B270D24852}" dt="2021-11-29T12:14:57.555" v="4181" actId="478"/>
          <ac:picMkLst>
            <pc:docMk/>
            <pc:sldMk cId="1570454981" sldId="333"/>
            <ac:picMk id="14" creationId="{41BF46A0-3F8E-4388-B9D3-568E78F6611E}"/>
          </ac:picMkLst>
        </pc:picChg>
      </pc:sldChg>
      <pc:sldChg chg="addSp delSp modSp add mod">
        <pc:chgData name="Nguyen Truong Son" userId="f4103d64-4818-40ef-9855-60b0d885e2c5" providerId="ADAL" clId="{5694D16C-FEDB-4941-BCA2-93B270D24852}" dt="2021-11-29T12:22:23.270" v="4344" actId="1076"/>
        <pc:sldMkLst>
          <pc:docMk/>
          <pc:sldMk cId="2819677679" sldId="334"/>
        </pc:sldMkLst>
        <pc:spChg chg="mod">
          <ac:chgData name="Nguyen Truong Son" userId="f4103d64-4818-40ef-9855-60b0d885e2c5" providerId="ADAL" clId="{5694D16C-FEDB-4941-BCA2-93B270D24852}" dt="2021-11-29T12:15:55.585" v="4267" actId="20577"/>
          <ac:spMkLst>
            <pc:docMk/>
            <pc:sldMk cId="2819677679" sldId="334"/>
            <ac:spMk id="12" creationId="{E32871BB-9C13-4EAE-8B6B-BF95D0BC3F0D}"/>
          </ac:spMkLst>
        </pc:spChg>
        <pc:spChg chg="add mod">
          <ac:chgData name="Nguyen Truong Son" userId="f4103d64-4818-40ef-9855-60b0d885e2c5" providerId="ADAL" clId="{5694D16C-FEDB-4941-BCA2-93B270D24852}" dt="2021-11-29T12:22:23.270" v="4344" actId="1076"/>
          <ac:spMkLst>
            <pc:docMk/>
            <pc:sldMk cId="2819677679" sldId="334"/>
            <ac:spMk id="16" creationId="{10110D8E-7B72-43E5-8418-7AD04D45EE40}"/>
          </ac:spMkLst>
        </pc:spChg>
        <pc:picChg chg="del">
          <ac:chgData name="Nguyen Truong Son" userId="f4103d64-4818-40ef-9855-60b0d885e2c5" providerId="ADAL" clId="{5694D16C-FEDB-4941-BCA2-93B270D24852}" dt="2021-11-29T12:15:35.668" v="4191" actId="478"/>
          <ac:picMkLst>
            <pc:docMk/>
            <pc:sldMk cId="2819677679" sldId="334"/>
            <ac:picMk id="10" creationId="{BA50AAEC-754D-4742-B899-63577D78BF34}"/>
          </ac:picMkLst>
        </pc:picChg>
        <pc:picChg chg="del">
          <ac:chgData name="Nguyen Truong Son" userId="f4103d64-4818-40ef-9855-60b0d885e2c5" providerId="ADAL" clId="{5694D16C-FEDB-4941-BCA2-93B270D24852}" dt="2021-11-29T12:15:34.959" v="4190" actId="478"/>
          <ac:picMkLst>
            <pc:docMk/>
            <pc:sldMk cId="2819677679" sldId="334"/>
            <ac:picMk id="11" creationId="{1728C203-4115-4E3A-A1AE-BF376CE39E47}"/>
          </ac:picMkLst>
        </pc:picChg>
        <pc:picChg chg="add mod">
          <ac:chgData name="Nguyen Truong Son" userId="f4103d64-4818-40ef-9855-60b0d885e2c5" providerId="ADAL" clId="{5694D16C-FEDB-4941-BCA2-93B270D24852}" dt="2021-11-29T12:21:58.597" v="4339" actId="1076"/>
          <ac:picMkLst>
            <pc:docMk/>
            <pc:sldMk cId="2819677679" sldId="334"/>
            <ac:picMk id="13" creationId="{98160C36-EC46-4250-AD86-932249D04A92}"/>
          </ac:picMkLst>
        </pc:picChg>
        <pc:picChg chg="add mod">
          <ac:chgData name="Nguyen Truong Son" userId="f4103d64-4818-40ef-9855-60b0d885e2c5" providerId="ADAL" clId="{5694D16C-FEDB-4941-BCA2-93B270D24852}" dt="2021-11-29T12:21:56.873" v="4338" actId="1076"/>
          <ac:picMkLst>
            <pc:docMk/>
            <pc:sldMk cId="2819677679" sldId="334"/>
            <ac:picMk id="14" creationId="{B848F8B4-E031-4B7A-A61C-3708DCBC60DC}"/>
          </ac:picMkLst>
        </pc:picChg>
        <pc:picChg chg="add del mod">
          <ac:chgData name="Nguyen Truong Son" userId="f4103d64-4818-40ef-9855-60b0d885e2c5" providerId="ADAL" clId="{5694D16C-FEDB-4941-BCA2-93B270D24852}" dt="2021-11-29T12:16:36.181" v="4275" actId="478"/>
          <ac:picMkLst>
            <pc:docMk/>
            <pc:sldMk cId="2819677679" sldId="334"/>
            <ac:picMk id="15" creationId="{98D92D1C-7124-46AF-801B-9BE4AD442519}"/>
          </ac:picMkLst>
        </pc:picChg>
      </pc:sldChg>
      <pc:sldChg chg="addSp delSp modSp add mod">
        <pc:chgData name="Nguyen Truong Son" userId="f4103d64-4818-40ef-9855-60b0d885e2c5" providerId="ADAL" clId="{5694D16C-FEDB-4941-BCA2-93B270D24852}" dt="2021-11-29T12:16:57.653" v="4283" actId="1076"/>
        <pc:sldMkLst>
          <pc:docMk/>
          <pc:sldMk cId="588294947" sldId="335"/>
        </pc:sldMkLst>
        <pc:picChg chg="add mod">
          <ac:chgData name="Nguyen Truong Son" userId="f4103d64-4818-40ef-9855-60b0d885e2c5" providerId="ADAL" clId="{5694D16C-FEDB-4941-BCA2-93B270D24852}" dt="2021-11-29T12:16:57.653" v="4283" actId="1076"/>
          <ac:picMkLst>
            <pc:docMk/>
            <pc:sldMk cId="588294947" sldId="335"/>
            <ac:picMk id="10" creationId="{55E2A097-E703-432D-914A-841BBFBF6F97}"/>
          </ac:picMkLst>
        </pc:picChg>
        <pc:picChg chg="del">
          <ac:chgData name="Nguyen Truong Son" userId="f4103d64-4818-40ef-9855-60b0d885e2c5" providerId="ADAL" clId="{5694D16C-FEDB-4941-BCA2-93B270D24852}" dt="2021-11-29T12:16:43.735" v="4277" actId="478"/>
          <ac:picMkLst>
            <pc:docMk/>
            <pc:sldMk cId="588294947" sldId="335"/>
            <ac:picMk id="13" creationId="{98160C36-EC46-4250-AD86-932249D04A92}"/>
          </ac:picMkLst>
        </pc:picChg>
        <pc:picChg chg="del">
          <ac:chgData name="Nguyen Truong Son" userId="f4103d64-4818-40ef-9855-60b0d885e2c5" providerId="ADAL" clId="{5694D16C-FEDB-4941-BCA2-93B270D24852}" dt="2021-11-29T12:16:44.540" v="4278" actId="478"/>
          <ac:picMkLst>
            <pc:docMk/>
            <pc:sldMk cId="588294947" sldId="335"/>
            <ac:picMk id="14" creationId="{B848F8B4-E031-4B7A-A61C-3708DCBC60DC}"/>
          </ac:picMkLst>
        </pc:picChg>
      </pc:sldChg>
      <pc:sldChg chg="addSp delSp modSp add mod">
        <pc:chgData name="Nguyen Truong Son" userId="f4103d64-4818-40ef-9855-60b0d885e2c5" providerId="ADAL" clId="{5694D16C-FEDB-4941-BCA2-93B270D24852}" dt="2021-11-29T12:23:07.824" v="4368" actId="20577"/>
        <pc:sldMkLst>
          <pc:docMk/>
          <pc:sldMk cId="2723317580" sldId="336"/>
        </pc:sldMkLst>
        <pc:spChg chg="add mod">
          <ac:chgData name="Nguyen Truong Son" userId="f4103d64-4818-40ef-9855-60b0d885e2c5" providerId="ADAL" clId="{5694D16C-FEDB-4941-BCA2-93B270D24852}" dt="2021-11-29T12:23:07.824" v="4368" actId="20577"/>
          <ac:spMkLst>
            <pc:docMk/>
            <pc:sldMk cId="2723317580" sldId="336"/>
            <ac:spMk id="13" creationId="{CA0B9E67-4957-4BDB-8A81-9FACDC651DB6}"/>
          </ac:spMkLst>
        </pc:spChg>
        <pc:picChg chg="add mod">
          <ac:chgData name="Nguyen Truong Son" userId="f4103d64-4818-40ef-9855-60b0d885e2c5" providerId="ADAL" clId="{5694D16C-FEDB-4941-BCA2-93B270D24852}" dt="2021-11-29T12:18:19.349" v="4308" actId="1076"/>
          <ac:picMkLst>
            <pc:docMk/>
            <pc:sldMk cId="2723317580" sldId="336"/>
            <ac:picMk id="9" creationId="{B9B53F87-D5EA-4A17-8640-5706C639706F}"/>
          </ac:picMkLst>
        </pc:picChg>
        <pc:picChg chg="del">
          <ac:chgData name="Nguyen Truong Son" userId="f4103d64-4818-40ef-9855-60b0d885e2c5" providerId="ADAL" clId="{5694D16C-FEDB-4941-BCA2-93B270D24852}" dt="2021-11-29T12:17:11.918" v="4285" actId="478"/>
          <ac:picMkLst>
            <pc:docMk/>
            <pc:sldMk cId="2723317580" sldId="336"/>
            <ac:picMk id="10" creationId="{55E2A097-E703-432D-914A-841BBFBF6F97}"/>
          </ac:picMkLst>
        </pc:picChg>
        <pc:picChg chg="add del mod">
          <ac:chgData name="Nguyen Truong Son" userId="f4103d64-4818-40ef-9855-60b0d885e2c5" providerId="ADAL" clId="{5694D16C-FEDB-4941-BCA2-93B270D24852}" dt="2021-11-29T12:18:15.101" v="4306" actId="478"/>
          <ac:picMkLst>
            <pc:docMk/>
            <pc:sldMk cId="2723317580" sldId="336"/>
            <ac:picMk id="11" creationId="{80CD7387-A9F3-4047-84E2-7049ED9A2045}"/>
          </ac:picMkLst>
        </pc:picChg>
      </pc:sldChg>
      <pc:sldChg chg="addSp delSp modSp add mod">
        <pc:chgData name="Nguyen Truong Son" userId="f4103d64-4818-40ef-9855-60b0d885e2c5" providerId="ADAL" clId="{5694D16C-FEDB-4941-BCA2-93B270D24852}" dt="2021-11-29T12:23:20.354" v="4373" actId="20577"/>
        <pc:sldMkLst>
          <pc:docMk/>
          <pc:sldMk cId="602628049" sldId="337"/>
        </pc:sldMkLst>
        <pc:spChg chg="add del mod">
          <ac:chgData name="Nguyen Truong Son" userId="f4103d64-4818-40ef-9855-60b0d885e2c5" providerId="ADAL" clId="{5694D16C-FEDB-4941-BCA2-93B270D24852}" dt="2021-11-29T12:23:13.578" v="4370"/>
          <ac:spMkLst>
            <pc:docMk/>
            <pc:sldMk cId="602628049" sldId="337"/>
            <ac:spMk id="10" creationId="{0F0E9335-5AAC-4326-A4CD-E1DCDC73DCD6}"/>
          </ac:spMkLst>
        </pc:spChg>
        <pc:spChg chg="add mod">
          <ac:chgData name="Nguyen Truong Son" userId="f4103d64-4818-40ef-9855-60b0d885e2c5" providerId="ADAL" clId="{5694D16C-FEDB-4941-BCA2-93B270D24852}" dt="2021-11-29T12:23:20.354" v="4373" actId="20577"/>
          <ac:spMkLst>
            <pc:docMk/>
            <pc:sldMk cId="602628049" sldId="337"/>
            <ac:spMk id="13" creationId="{BCB57FF2-9C1B-44F3-9A93-E9CB9398FF6A}"/>
          </ac:spMkLst>
        </pc:spChg>
        <pc:picChg chg="del">
          <ac:chgData name="Nguyen Truong Son" userId="f4103d64-4818-40ef-9855-60b0d885e2c5" providerId="ADAL" clId="{5694D16C-FEDB-4941-BCA2-93B270D24852}" dt="2021-11-29T12:18:21.796" v="4309" actId="478"/>
          <ac:picMkLst>
            <pc:docMk/>
            <pc:sldMk cId="602628049" sldId="337"/>
            <ac:picMk id="9" creationId="{B9B53F87-D5EA-4A17-8640-5706C639706F}"/>
          </ac:picMkLst>
        </pc:picChg>
        <pc:picChg chg="mod">
          <ac:chgData name="Nguyen Truong Son" userId="f4103d64-4818-40ef-9855-60b0d885e2c5" providerId="ADAL" clId="{5694D16C-FEDB-4941-BCA2-93B270D24852}" dt="2021-11-29T12:18:34.166" v="4314" actId="1076"/>
          <ac:picMkLst>
            <pc:docMk/>
            <pc:sldMk cId="602628049" sldId="337"/>
            <ac:picMk id="11" creationId="{80CD7387-A9F3-4047-84E2-7049ED9A2045}"/>
          </ac:picMkLst>
        </pc:picChg>
      </pc:sldChg>
      <pc:sldChg chg="addSp delSp modSp add mod">
        <pc:chgData name="Nguyen Truong Son" userId="f4103d64-4818-40ef-9855-60b0d885e2c5" providerId="ADAL" clId="{5694D16C-FEDB-4941-BCA2-93B270D24852}" dt="2021-11-29T12:24:26.167" v="4416" actId="20577"/>
        <pc:sldMkLst>
          <pc:docMk/>
          <pc:sldMk cId="1885073713" sldId="338"/>
        </pc:sldMkLst>
        <pc:spChg chg="add mod">
          <ac:chgData name="Nguyen Truong Son" userId="f4103d64-4818-40ef-9855-60b0d885e2c5" providerId="ADAL" clId="{5694D16C-FEDB-4941-BCA2-93B270D24852}" dt="2021-11-29T12:24:10.686" v="4394" actId="1076"/>
          <ac:spMkLst>
            <pc:docMk/>
            <pc:sldMk cId="1885073713" sldId="338"/>
            <ac:spMk id="14" creationId="{0E53EF2F-BB9C-458A-9D74-CA18E4A9BA79}"/>
          </ac:spMkLst>
        </pc:spChg>
        <pc:spChg chg="add mod">
          <ac:chgData name="Nguyen Truong Son" userId="f4103d64-4818-40ef-9855-60b0d885e2c5" providerId="ADAL" clId="{5694D16C-FEDB-4941-BCA2-93B270D24852}" dt="2021-11-29T12:24:26.167" v="4416" actId="20577"/>
          <ac:spMkLst>
            <pc:docMk/>
            <pc:sldMk cId="1885073713" sldId="338"/>
            <ac:spMk id="15" creationId="{87979CCC-6F85-4C8E-AB34-0B25C20D771F}"/>
          </ac:spMkLst>
        </pc:spChg>
        <pc:picChg chg="add mod">
          <ac:chgData name="Nguyen Truong Son" userId="f4103d64-4818-40ef-9855-60b0d885e2c5" providerId="ADAL" clId="{5694D16C-FEDB-4941-BCA2-93B270D24852}" dt="2021-11-29T12:23:25.681" v="4374" actId="1076"/>
          <ac:picMkLst>
            <pc:docMk/>
            <pc:sldMk cId="1885073713" sldId="338"/>
            <ac:picMk id="9" creationId="{1E62FA27-6FC5-4068-A823-E5A7A5A0A980}"/>
          </ac:picMkLst>
        </pc:picChg>
        <pc:picChg chg="add mod">
          <ac:chgData name="Nguyen Truong Son" userId="f4103d64-4818-40ef-9855-60b0d885e2c5" providerId="ADAL" clId="{5694D16C-FEDB-4941-BCA2-93B270D24852}" dt="2021-11-29T12:23:28.029" v="4375" actId="1076"/>
          <ac:picMkLst>
            <pc:docMk/>
            <pc:sldMk cId="1885073713" sldId="338"/>
            <ac:picMk id="10" creationId="{8BBF1C06-6967-4040-A699-B6AB1151B407}"/>
          </ac:picMkLst>
        </pc:picChg>
        <pc:picChg chg="del">
          <ac:chgData name="Nguyen Truong Son" userId="f4103d64-4818-40ef-9855-60b0d885e2c5" providerId="ADAL" clId="{5694D16C-FEDB-4941-BCA2-93B270D24852}" dt="2021-11-29T12:18:41.856" v="4316" actId="478"/>
          <ac:picMkLst>
            <pc:docMk/>
            <pc:sldMk cId="1885073713" sldId="338"/>
            <ac:picMk id="11" creationId="{80CD7387-A9F3-4047-84E2-7049ED9A2045}"/>
          </ac:picMkLst>
        </pc:picChg>
        <pc:picChg chg="add del mod">
          <ac:chgData name="Nguyen Truong Son" userId="f4103d64-4818-40ef-9855-60b0d885e2c5" providerId="ADAL" clId="{5694D16C-FEDB-4941-BCA2-93B270D24852}" dt="2021-11-29T12:21:29.860" v="4330" actId="478"/>
          <ac:picMkLst>
            <pc:docMk/>
            <pc:sldMk cId="1885073713" sldId="338"/>
            <ac:picMk id="13" creationId="{66A1F1FF-9230-4EB1-A93A-FA4786BE45B0}"/>
          </ac:picMkLst>
        </pc:picChg>
      </pc:sldChg>
      <pc:sldChg chg="addSp delSp modSp add mod">
        <pc:chgData name="Nguyen Truong Son" userId="f4103d64-4818-40ef-9855-60b0d885e2c5" providerId="ADAL" clId="{5694D16C-FEDB-4941-BCA2-93B270D24852}" dt="2021-11-29T12:25:08.731" v="4463" actId="20577"/>
        <pc:sldMkLst>
          <pc:docMk/>
          <pc:sldMk cId="441831151" sldId="339"/>
        </pc:sldMkLst>
        <pc:spChg chg="add mod">
          <ac:chgData name="Nguyen Truong Son" userId="f4103d64-4818-40ef-9855-60b0d885e2c5" providerId="ADAL" clId="{5694D16C-FEDB-4941-BCA2-93B270D24852}" dt="2021-11-29T12:25:08.731" v="4463" actId="20577"/>
          <ac:spMkLst>
            <pc:docMk/>
            <pc:sldMk cId="441831151" sldId="339"/>
            <ac:spMk id="13" creationId="{D2FB416C-2864-441C-8071-D97C9A299743}"/>
          </ac:spMkLst>
        </pc:spChg>
        <pc:picChg chg="del">
          <ac:chgData name="Nguyen Truong Son" userId="f4103d64-4818-40ef-9855-60b0d885e2c5" providerId="ADAL" clId="{5694D16C-FEDB-4941-BCA2-93B270D24852}" dt="2021-11-29T12:21:35.713" v="4333" actId="478"/>
          <ac:picMkLst>
            <pc:docMk/>
            <pc:sldMk cId="441831151" sldId="339"/>
            <ac:picMk id="9" creationId="{1E62FA27-6FC5-4068-A823-E5A7A5A0A980}"/>
          </ac:picMkLst>
        </pc:picChg>
        <pc:picChg chg="del">
          <ac:chgData name="Nguyen Truong Son" userId="f4103d64-4818-40ef-9855-60b0d885e2c5" providerId="ADAL" clId="{5694D16C-FEDB-4941-BCA2-93B270D24852}" dt="2021-11-29T12:21:34.203" v="4332" actId="478"/>
          <ac:picMkLst>
            <pc:docMk/>
            <pc:sldMk cId="441831151" sldId="339"/>
            <ac:picMk id="10" creationId="{8BBF1C06-6967-4040-A699-B6AB1151B407}"/>
          </ac:picMkLst>
        </pc:picChg>
        <pc:picChg chg="add mod">
          <ac:chgData name="Nguyen Truong Son" userId="f4103d64-4818-40ef-9855-60b0d885e2c5" providerId="ADAL" clId="{5694D16C-FEDB-4941-BCA2-93B270D24852}" dt="2021-11-29T12:21:49.629" v="4337" actId="1076"/>
          <ac:picMkLst>
            <pc:docMk/>
            <pc:sldMk cId="441831151" sldId="339"/>
            <ac:picMk id="11" creationId="{01660A83-0DCD-4544-A9EE-727D06A14943}"/>
          </ac:picMkLst>
        </pc:picChg>
      </pc:sldChg>
      <pc:sldChg chg="addSp delSp modSp add mod">
        <pc:chgData name="Nguyen Truong Son" userId="f4103d64-4818-40ef-9855-60b0d885e2c5" providerId="ADAL" clId="{5694D16C-FEDB-4941-BCA2-93B270D24852}" dt="2021-11-30T03:45:18.545" v="5266" actId="20577"/>
        <pc:sldMkLst>
          <pc:docMk/>
          <pc:sldMk cId="4218174497" sldId="340"/>
        </pc:sldMkLst>
        <pc:spChg chg="mod">
          <ac:chgData name="Nguyen Truong Son" userId="f4103d64-4818-40ef-9855-60b0d885e2c5" providerId="ADAL" clId="{5694D16C-FEDB-4941-BCA2-93B270D24852}" dt="2021-11-30T03:40:20.678" v="4577" actId="20577"/>
          <ac:spMkLst>
            <pc:docMk/>
            <pc:sldMk cId="4218174497" sldId="340"/>
            <ac:spMk id="2" creationId="{5A87A15A-ECCA-4DB1-8883-7EE3CC634C43}"/>
          </ac:spMkLst>
        </pc:spChg>
        <pc:spChg chg="add mod">
          <ac:chgData name="Nguyen Truong Son" userId="f4103d64-4818-40ef-9855-60b0d885e2c5" providerId="ADAL" clId="{5694D16C-FEDB-4941-BCA2-93B270D24852}" dt="2021-11-30T03:45:18.545" v="5266" actId="20577"/>
          <ac:spMkLst>
            <pc:docMk/>
            <pc:sldMk cId="4218174497" sldId="340"/>
            <ac:spMk id="10" creationId="{2F661CEB-9D64-4ABF-BF53-A99949977877}"/>
          </ac:spMkLst>
        </pc:spChg>
        <pc:spChg chg="del">
          <ac:chgData name="Nguyen Truong Son" userId="f4103d64-4818-40ef-9855-60b0d885e2c5" providerId="ADAL" clId="{5694D16C-FEDB-4941-BCA2-93B270D24852}" dt="2021-11-30T03:40:11.358" v="4554" actId="478"/>
          <ac:spMkLst>
            <pc:docMk/>
            <pc:sldMk cId="4218174497" sldId="340"/>
            <ac:spMk id="12" creationId="{E32871BB-9C13-4EAE-8B6B-BF95D0BC3F0D}"/>
          </ac:spMkLst>
        </pc:spChg>
        <pc:spChg chg="del">
          <ac:chgData name="Nguyen Truong Son" userId="f4103d64-4818-40ef-9855-60b0d885e2c5" providerId="ADAL" clId="{5694D16C-FEDB-4941-BCA2-93B270D24852}" dt="2021-11-30T03:40:09.873" v="4553" actId="478"/>
          <ac:spMkLst>
            <pc:docMk/>
            <pc:sldMk cId="4218174497" sldId="340"/>
            <ac:spMk id="13" creationId="{D2FB416C-2864-441C-8071-D97C9A299743}"/>
          </ac:spMkLst>
        </pc:spChg>
        <pc:picChg chg="del">
          <ac:chgData name="Nguyen Truong Son" userId="f4103d64-4818-40ef-9855-60b0d885e2c5" providerId="ADAL" clId="{5694D16C-FEDB-4941-BCA2-93B270D24852}" dt="2021-11-30T03:40:07.365" v="4552" actId="478"/>
          <ac:picMkLst>
            <pc:docMk/>
            <pc:sldMk cId="4218174497" sldId="340"/>
            <ac:picMk id="11" creationId="{01660A83-0DCD-4544-A9EE-727D06A14943}"/>
          </ac:picMkLst>
        </pc:picChg>
      </pc:sldChg>
      <pc:sldChg chg="add del">
        <pc:chgData name="Nguyen Truong Son" userId="f4103d64-4818-40ef-9855-60b0d885e2c5" providerId="ADAL" clId="{5694D16C-FEDB-4941-BCA2-93B270D24852}" dt="2021-11-29T12:24:33.919" v="4418"/>
        <pc:sldMkLst>
          <pc:docMk/>
          <pc:sldMk cId="4226086397" sldId="340"/>
        </pc:sldMkLst>
      </pc:sldChg>
      <pc:sldChg chg="add del">
        <pc:chgData name="Nguyen Truong Son" userId="f4103d64-4818-40ef-9855-60b0d885e2c5" providerId="ADAL" clId="{5694D16C-FEDB-4941-BCA2-93B270D24852}" dt="2021-11-30T03:42:31.119" v="4579"/>
        <pc:sldMkLst>
          <pc:docMk/>
          <pc:sldMk cId="1286503735" sldId="341"/>
        </pc:sldMkLst>
      </pc:sldChg>
    </pc:docChg>
  </pc:docChgLst>
  <pc:docChgLst>
    <pc:chgData name="Nguyen Truong Son" userId="S::20025058@vnu.edu.vn::f4103d64-4818-40ef-9855-60b0d885e2c5" providerId="AD" clId="Web-{AFBED962-F234-A72A-1895-4EDCF52D1AC6}"/>
    <pc:docChg chg="modSld">
      <pc:chgData name="Nguyen Truong Son" userId="S::20025058@vnu.edu.vn::f4103d64-4818-40ef-9855-60b0d885e2c5" providerId="AD" clId="Web-{AFBED962-F234-A72A-1895-4EDCF52D1AC6}" dt="2021-11-30T09:00:21.194" v="30"/>
      <pc:docMkLst>
        <pc:docMk/>
      </pc:docMkLst>
      <pc:sldChg chg="modSp">
        <pc:chgData name="Nguyen Truong Son" userId="S::20025058@vnu.edu.vn::f4103d64-4818-40ef-9855-60b0d885e2c5" providerId="AD" clId="Web-{AFBED962-F234-A72A-1895-4EDCF52D1AC6}" dt="2021-11-30T08:26:55.706" v="1" actId="1076"/>
        <pc:sldMkLst>
          <pc:docMk/>
          <pc:sldMk cId="1339398757" sldId="330"/>
        </pc:sldMkLst>
        <pc:spChg chg="mod">
          <ac:chgData name="Nguyen Truong Son" userId="S::20025058@vnu.edu.vn::f4103d64-4818-40ef-9855-60b0d885e2c5" providerId="AD" clId="Web-{AFBED962-F234-A72A-1895-4EDCF52D1AC6}" dt="2021-11-30T08:26:55.706" v="1" actId="1076"/>
          <ac:spMkLst>
            <pc:docMk/>
            <pc:sldMk cId="1339398757" sldId="330"/>
            <ac:spMk id="5" creationId="{A57615CF-13FF-4BAE-8B6D-B7823DC656E0}"/>
          </ac:spMkLst>
        </pc:spChg>
      </pc:sldChg>
      <pc:sldChg chg="modSp">
        <pc:chgData name="Nguyen Truong Son" userId="S::20025058@vnu.edu.vn::f4103d64-4818-40ef-9855-60b0d885e2c5" providerId="AD" clId="Web-{AFBED962-F234-A72A-1895-4EDCF52D1AC6}" dt="2021-11-30T09:00:21.194" v="30"/>
        <pc:sldMkLst>
          <pc:docMk/>
          <pc:sldMk cId="3319979690" sldId="331"/>
        </pc:sldMkLst>
        <pc:graphicFrameChg chg="mod modGraphic">
          <ac:chgData name="Nguyen Truong Son" userId="S::20025058@vnu.edu.vn::f4103d64-4818-40ef-9855-60b0d885e2c5" providerId="AD" clId="Web-{AFBED962-F234-A72A-1895-4EDCF52D1AC6}" dt="2021-11-30T09:00:21.194" v="30"/>
          <ac:graphicFrameMkLst>
            <pc:docMk/>
            <pc:sldMk cId="3319979690" sldId="331"/>
            <ac:graphicFrameMk id="19" creationId="{A0892FB4-5A78-48D4-8C55-C6E1F2B27AE2}"/>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D81F4-426B-4EC0-8C75-BB2B0CDA16D1}" type="datetimeFigureOut">
              <a:rPr lang="en-US" smtClean="0"/>
              <a:t>11/30/2021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86D68-0F7B-465E-AD3B-852B7AFDD02C}" type="slidenum">
              <a:rPr lang="en-US" smtClean="0"/>
              <a:t>‹#›</a:t>
            </a:fld>
            <a:endParaRPr lang="en-US"/>
          </a:p>
        </p:txBody>
      </p:sp>
    </p:spTree>
    <p:extLst>
      <p:ext uri="{BB962C8B-B14F-4D97-AF65-F5344CB8AC3E}">
        <p14:creationId xmlns:p14="http://schemas.microsoft.com/office/powerpoint/2010/main" val="3631232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7</a:t>
            </a:fld>
            <a:endParaRPr lang="en-US"/>
          </a:p>
        </p:txBody>
      </p:sp>
    </p:spTree>
    <p:extLst>
      <p:ext uri="{BB962C8B-B14F-4D97-AF65-F5344CB8AC3E}">
        <p14:creationId xmlns:p14="http://schemas.microsoft.com/office/powerpoint/2010/main" val="2948622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16</a:t>
            </a:fld>
            <a:endParaRPr lang="en-US"/>
          </a:p>
        </p:txBody>
      </p:sp>
    </p:spTree>
    <p:extLst>
      <p:ext uri="{BB962C8B-B14F-4D97-AF65-F5344CB8AC3E}">
        <p14:creationId xmlns:p14="http://schemas.microsoft.com/office/powerpoint/2010/main" val="193289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17</a:t>
            </a:fld>
            <a:endParaRPr lang="en-US"/>
          </a:p>
        </p:txBody>
      </p:sp>
    </p:spTree>
    <p:extLst>
      <p:ext uri="{BB962C8B-B14F-4D97-AF65-F5344CB8AC3E}">
        <p14:creationId xmlns:p14="http://schemas.microsoft.com/office/powerpoint/2010/main" val="1655690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18</a:t>
            </a:fld>
            <a:endParaRPr lang="en-US"/>
          </a:p>
        </p:txBody>
      </p:sp>
    </p:spTree>
    <p:extLst>
      <p:ext uri="{BB962C8B-B14F-4D97-AF65-F5344CB8AC3E}">
        <p14:creationId xmlns:p14="http://schemas.microsoft.com/office/powerpoint/2010/main" val="13720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19</a:t>
            </a:fld>
            <a:endParaRPr lang="en-US"/>
          </a:p>
        </p:txBody>
      </p:sp>
    </p:spTree>
    <p:extLst>
      <p:ext uri="{BB962C8B-B14F-4D97-AF65-F5344CB8AC3E}">
        <p14:creationId xmlns:p14="http://schemas.microsoft.com/office/powerpoint/2010/main" val="3157076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20</a:t>
            </a:fld>
            <a:endParaRPr lang="en-US"/>
          </a:p>
        </p:txBody>
      </p:sp>
    </p:spTree>
    <p:extLst>
      <p:ext uri="{BB962C8B-B14F-4D97-AF65-F5344CB8AC3E}">
        <p14:creationId xmlns:p14="http://schemas.microsoft.com/office/powerpoint/2010/main" val="126630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21</a:t>
            </a:fld>
            <a:endParaRPr lang="en-US"/>
          </a:p>
        </p:txBody>
      </p:sp>
    </p:spTree>
    <p:extLst>
      <p:ext uri="{BB962C8B-B14F-4D97-AF65-F5344CB8AC3E}">
        <p14:creationId xmlns:p14="http://schemas.microsoft.com/office/powerpoint/2010/main" val="423067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22</a:t>
            </a:fld>
            <a:endParaRPr lang="en-US"/>
          </a:p>
        </p:txBody>
      </p:sp>
    </p:spTree>
    <p:extLst>
      <p:ext uri="{BB962C8B-B14F-4D97-AF65-F5344CB8AC3E}">
        <p14:creationId xmlns:p14="http://schemas.microsoft.com/office/powerpoint/2010/main" val="3491297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23</a:t>
            </a:fld>
            <a:endParaRPr lang="en-US"/>
          </a:p>
        </p:txBody>
      </p:sp>
    </p:spTree>
    <p:extLst>
      <p:ext uri="{BB962C8B-B14F-4D97-AF65-F5344CB8AC3E}">
        <p14:creationId xmlns:p14="http://schemas.microsoft.com/office/powerpoint/2010/main" val="3802065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8</a:t>
            </a:fld>
            <a:endParaRPr lang="en-US"/>
          </a:p>
        </p:txBody>
      </p:sp>
    </p:spTree>
    <p:extLst>
      <p:ext uri="{BB962C8B-B14F-4D97-AF65-F5344CB8AC3E}">
        <p14:creationId xmlns:p14="http://schemas.microsoft.com/office/powerpoint/2010/main" val="123433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9</a:t>
            </a:fld>
            <a:endParaRPr lang="en-US"/>
          </a:p>
        </p:txBody>
      </p:sp>
    </p:spTree>
    <p:extLst>
      <p:ext uri="{BB962C8B-B14F-4D97-AF65-F5344CB8AC3E}">
        <p14:creationId xmlns:p14="http://schemas.microsoft.com/office/powerpoint/2010/main" val="4099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10</a:t>
            </a:fld>
            <a:endParaRPr lang="en-US"/>
          </a:p>
        </p:txBody>
      </p:sp>
    </p:spTree>
    <p:extLst>
      <p:ext uri="{BB962C8B-B14F-4D97-AF65-F5344CB8AC3E}">
        <p14:creationId xmlns:p14="http://schemas.microsoft.com/office/powerpoint/2010/main" val="533815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11</a:t>
            </a:fld>
            <a:endParaRPr lang="en-US"/>
          </a:p>
        </p:txBody>
      </p:sp>
    </p:spTree>
    <p:extLst>
      <p:ext uri="{BB962C8B-B14F-4D97-AF65-F5344CB8AC3E}">
        <p14:creationId xmlns:p14="http://schemas.microsoft.com/office/powerpoint/2010/main" val="3989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12</a:t>
            </a:fld>
            <a:endParaRPr lang="en-US"/>
          </a:p>
        </p:txBody>
      </p:sp>
    </p:spTree>
    <p:extLst>
      <p:ext uri="{BB962C8B-B14F-4D97-AF65-F5344CB8AC3E}">
        <p14:creationId xmlns:p14="http://schemas.microsoft.com/office/powerpoint/2010/main" val="3770472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13</a:t>
            </a:fld>
            <a:endParaRPr lang="en-US"/>
          </a:p>
        </p:txBody>
      </p:sp>
    </p:spTree>
    <p:extLst>
      <p:ext uri="{BB962C8B-B14F-4D97-AF65-F5344CB8AC3E}">
        <p14:creationId xmlns:p14="http://schemas.microsoft.com/office/powerpoint/2010/main" val="25492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14</a:t>
            </a:fld>
            <a:endParaRPr lang="en-US"/>
          </a:p>
        </p:txBody>
      </p:sp>
    </p:spTree>
    <p:extLst>
      <p:ext uri="{BB962C8B-B14F-4D97-AF65-F5344CB8AC3E}">
        <p14:creationId xmlns:p14="http://schemas.microsoft.com/office/powerpoint/2010/main" val="1812103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87386D68-0F7B-465E-AD3B-852B7AFDD02C}" type="slidenum">
              <a:rPr lang="en-US" smtClean="0"/>
              <a:t>15</a:t>
            </a:fld>
            <a:endParaRPr lang="en-US"/>
          </a:p>
        </p:txBody>
      </p:sp>
    </p:spTree>
    <p:extLst>
      <p:ext uri="{BB962C8B-B14F-4D97-AF65-F5344CB8AC3E}">
        <p14:creationId xmlns:p14="http://schemas.microsoft.com/office/powerpoint/2010/main" val="188110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0711F2-BCD8-4EAE-8738-1CF4C09ABC0D}"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3036383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E2912E-C7BF-4D25-9E5F-3A629BF5DF81}"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328497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C98B59-E8B7-4F31-87F7-9B1E1FE897DE}"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2551874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EAA9AA-5469-4AFC-93C9-4DB889D3783B}"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93293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9F7C1A-9A43-4D7C-A71E-2794AEF55A71}"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3786089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A9BE04-FC52-4120-9576-5BC30C0A26C0}" type="datetime1">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208932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1B66FB-E1E8-4900-B269-56438C4D3C16}" type="datetime1">
              <a:rPr lang="en-US" smtClean="0"/>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365569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5402A4-97CB-423B-AA90-6905CC31D3C2}" type="datetime1">
              <a:rPr lang="en-US" smtClean="0"/>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1629281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A2F27B-3FFF-4AF7-8B58-CFEDD7CED578}" type="datetime1">
              <a:rPr lang="en-US" smtClean="0"/>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2486778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B73452-7D58-4D5F-B979-4E04D01EED53}" type="datetime1">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906546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F68162-A0C1-4FF3-8396-097F57201EED}" type="datetime1">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D5867C-DE8C-4C38-86A0-C8CE9AA0E74D}" type="slidenum">
              <a:rPr lang="en-US" smtClean="0"/>
              <a:t>‹#›</a:t>
            </a:fld>
            <a:endParaRPr lang="en-US"/>
          </a:p>
        </p:txBody>
      </p:sp>
    </p:spTree>
    <p:extLst>
      <p:ext uri="{BB962C8B-B14F-4D97-AF65-F5344CB8AC3E}">
        <p14:creationId xmlns:p14="http://schemas.microsoft.com/office/powerpoint/2010/main" val="271410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5F9D7-4139-49E3-99AE-ADC1221A0F05}" type="datetime1">
              <a:rPr lang="en-US" smtClean="0"/>
              <a:t>11/30/2021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5867C-DE8C-4C38-86A0-C8CE9AA0E74D}" type="slidenum">
              <a:rPr lang="en-US" smtClean="0"/>
              <a:t>‹#›</a:t>
            </a:fld>
            <a:endParaRPr lang="en-US"/>
          </a:p>
        </p:txBody>
      </p:sp>
    </p:spTree>
    <p:extLst>
      <p:ext uri="{BB962C8B-B14F-4D97-AF65-F5344CB8AC3E}">
        <p14:creationId xmlns:p14="http://schemas.microsoft.com/office/powerpoint/2010/main" val="890122722"/>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2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7D609F-7483-4672-BBEA-8E6269BFD3D2}"/>
              </a:ext>
            </a:extLst>
          </p:cNvPr>
          <p:cNvSpPr txBox="1">
            <a:spLocks/>
          </p:cNvSpPr>
          <p:nvPr/>
        </p:nvSpPr>
        <p:spPr>
          <a:xfrm>
            <a:off x="1902758" y="462182"/>
            <a:ext cx="8386483" cy="234515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3600" b="1">
                <a:solidFill>
                  <a:schemeClr val="tx1"/>
                </a:solidFill>
                <a:latin typeface="Arial" panose="020B0604020202020204" pitchFamily="34" charset="0"/>
                <a:cs typeface="Arial" panose="020B0604020202020204" pitchFamily="34" charset="0"/>
              </a:rPr>
              <a:t>Mô phỏng điều khiển TurtlbeBot 3 bám quỹ đạo tối ưu sử dụng giải thuật Model Predictive Control</a:t>
            </a:r>
          </a:p>
          <a:p>
            <a:pPr algn="ctr"/>
            <a:endParaRPr lang="vi-VN" sz="3600" b="1">
              <a:solidFill>
                <a:schemeClr val="tx1"/>
              </a:solidFill>
              <a:latin typeface="Arial" panose="020B0604020202020204" pitchFamily="34" charset="0"/>
              <a:cs typeface="Arial" panose="020B0604020202020204" pitchFamily="34" charset="0"/>
            </a:endParaRPr>
          </a:p>
          <a:p>
            <a:pPr algn="ctr"/>
            <a:r>
              <a:rPr lang="vi-VN" sz="2400" b="1">
                <a:solidFill>
                  <a:schemeClr val="tx1"/>
                </a:solidFill>
                <a:latin typeface="Arial" panose="020B0604020202020204" pitchFamily="34" charset="0"/>
                <a:cs typeface="Arial" panose="020B0604020202020204" pitchFamily="34" charset="0"/>
              </a:rPr>
              <a:t>Nguyễn Trường Sơn</a:t>
            </a:r>
            <a:endParaRPr lang="en-US" sz="2400" b="1">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166BFD9-4BA3-40C2-8841-47B4DE1601B3}"/>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04E40C4-A0F5-42FF-AAFA-D77B583084BC}"/>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cxnSp>
        <p:nvCxnSpPr>
          <p:cNvPr id="30" name="Straight Connector 29">
            <a:extLst>
              <a:ext uri="{FF2B5EF4-FFF2-40B4-BE49-F238E27FC236}">
                <a16:creationId xmlns:a16="http://schemas.microsoft.com/office/drawing/2014/main" id="{6E8C0AF7-62A7-404C-845A-4E18DC9E2DA7}"/>
              </a:ext>
            </a:extLst>
          </p:cNvPr>
          <p:cNvCxnSpPr/>
          <p:nvPr/>
        </p:nvCxnSpPr>
        <p:spPr>
          <a:xfrm>
            <a:off x="1653418" y="4252881"/>
            <a:ext cx="9495970" cy="0"/>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EDE65530-6852-4F92-9CD0-4E772C6274A9}"/>
              </a:ext>
            </a:extLst>
          </p:cNvPr>
          <p:cNvSpPr>
            <a:spLocks noGrp="1"/>
          </p:cNvSpPr>
          <p:nvPr>
            <p:ph type="sldNum" sz="quarter" idx="12"/>
          </p:nvPr>
        </p:nvSpPr>
        <p:spPr/>
        <p:txBody>
          <a:bodyPr/>
          <a:lstStyle/>
          <a:p>
            <a:fld id="{85D5867C-DE8C-4C38-86A0-C8CE9AA0E74D}" type="slidenum">
              <a:rPr lang="en-US" smtClean="0">
                <a:solidFill>
                  <a:schemeClr val="tx1"/>
                </a:solidFill>
              </a:rPr>
              <a:t>1</a:t>
            </a:fld>
            <a:endParaRPr lang="en-US">
              <a:solidFill>
                <a:schemeClr val="tx1"/>
              </a:solidFill>
            </a:endParaRPr>
          </a:p>
        </p:txBody>
      </p:sp>
      <p:pic>
        <p:nvPicPr>
          <p:cNvPr id="1030" name="Picture 6" descr="Model Predictive Control - fjp.github.io">
            <a:extLst>
              <a:ext uri="{FF2B5EF4-FFF2-40B4-BE49-F238E27FC236}">
                <a16:creationId xmlns:a16="http://schemas.microsoft.com/office/drawing/2014/main" id="{94E7B085-A5BE-445E-A954-907E0355D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431" y="2776685"/>
            <a:ext cx="6121137" cy="344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429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2.2. Giải thuật MPC trong bám quỹ đạo của Robot</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10</a:t>
            </a:fld>
            <a:endParaRPr lang="en-US">
              <a:solidFill>
                <a:schemeClr val="tx1"/>
              </a:solidFill>
            </a:endParaRPr>
          </a:p>
        </p:txBody>
      </p:sp>
      <p:sp>
        <p:nvSpPr>
          <p:cNvPr id="12" name="TextBox 11">
            <a:extLst>
              <a:ext uri="{FF2B5EF4-FFF2-40B4-BE49-F238E27FC236}">
                <a16:creationId xmlns:a16="http://schemas.microsoft.com/office/drawing/2014/main" id="{3FB1BF76-B3F3-4988-9827-E9E34EF1E12A}"/>
              </a:ext>
            </a:extLst>
          </p:cNvPr>
          <p:cNvSpPr txBox="1"/>
          <p:nvPr/>
        </p:nvSpPr>
        <p:spPr>
          <a:xfrm>
            <a:off x="1331687" y="1124614"/>
            <a:ext cx="6099142" cy="400110"/>
          </a:xfrm>
          <a:prstGeom prst="rect">
            <a:avLst/>
          </a:prstGeom>
          <a:noFill/>
        </p:spPr>
        <p:txBody>
          <a:bodyPr wrap="square">
            <a:spAutoFit/>
          </a:bodyPr>
          <a:lstStyle/>
          <a:p>
            <a:pPr marL="342900" marR="0" lvl="0" indent="-342900" algn="just">
              <a:spcBef>
                <a:spcPts val="0"/>
              </a:spcBef>
              <a:spcAft>
                <a:spcPts val="0"/>
              </a:spcAft>
              <a:buFont typeface="+mj-lt"/>
              <a:buAutoNum type="alphaLcPeriod"/>
            </a:pPr>
            <a:r>
              <a:rPr lang="en-US" sz="2000" b="1">
                <a:effectLst/>
                <a:ea typeface="Times New Roman" panose="02020603050405020304" pitchFamily="18" charset="0"/>
                <a:cs typeface="Times New Roman" panose="02020603050405020304" pitchFamily="18" charset="0"/>
              </a:rPr>
              <a:t>Bộ điều khiển Model Predictive Control (MPC)</a:t>
            </a:r>
            <a:endParaRPr lang="en-US" sz="2000">
              <a:effectLst/>
              <a:ea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6CE16AD-8DB9-4B84-B331-77D966BC300D}"/>
              </a:ext>
            </a:extLst>
          </p:cNvPr>
          <p:cNvSpPr txBox="1"/>
          <p:nvPr/>
        </p:nvSpPr>
        <p:spPr>
          <a:xfrm>
            <a:off x="1331685" y="1633581"/>
            <a:ext cx="9245189" cy="4708981"/>
          </a:xfrm>
          <a:prstGeom prst="rect">
            <a:avLst/>
          </a:prstGeom>
          <a:noFill/>
        </p:spPr>
        <p:txBody>
          <a:bodyPr wrap="square">
            <a:spAutoFit/>
          </a:bodyPr>
          <a:lstStyle/>
          <a:p>
            <a:pPr marL="342900" indent="-342900" algn="just">
              <a:buFont typeface="Wingdings" panose="05000000000000000000" pitchFamily="2" charset="2"/>
              <a:buChar char="Ø"/>
            </a:pPr>
            <a:r>
              <a:rPr lang="en-US" sz="2000" b="1"/>
              <a:t>Ưu điểm</a:t>
            </a:r>
            <a:r>
              <a:rPr lang="en-US" sz="2000"/>
              <a:t>:</a:t>
            </a:r>
          </a:p>
          <a:p>
            <a:pPr marL="342900" marR="0" lvl="0" indent="-342900" algn="just">
              <a:spcBef>
                <a:spcPts val="0"/>
              </a:spcBef>
              <a:spcAft>
                <a:spcPts val="0"/>
              </a:spcAft>
              <a:buFont typeface="Symbol" panose="05050102010706020507" pitchFamily="18" charset="2"/>
              <a:buChar char=""/>
            </a:pPr>
            <a:r>
              <a:rPr lang="en-US" sz="2000">
                <a:effectLst/>
                <a:ea typeface="Times New Roman" panose="02020603050405020304" pitchFamily="18" charset="0"/>
                <a:cs typeface="Times New Roman" panose="02020603050405020304" pitchFamily="18" charset="0"/>
              </a:rPr>
              <a:t>Các khái niệm đều trực quan, việc thực thi bộ điều khiển tương đối dễ dàng</a:t>
            </a:r>
          </a:p>
          <a:p>
            <a:pPr marL="342900" marR="0" lvl="0" indent="-342900" algn="just">
              <a:spcBef>
                <a:spcPts val="0"/>
              </a:spcBef>
              <a:spcAft>
                <a:spcPts val="0"/>
              </a:spcAft>
              <a:buFont typeface="Symbol" panose="05050102010706020507" pitchFamily="18" charset="2"/>
              <a:buChar char=""/>
            </a:pPr>
            <a:r>
              <a:rPr lang="en-US" sz="2000">
                <a:effectLst/>
                <a:ea typeface="Times New Roman" panose="02020603050405020304" pitchFamily="18" charset="0"/>
                <a:cs typeface="Times New Roman" panose="02020603050405020304" pitchFamily="18" charset="0"/>
              </a:rPr>
              <a:t>Áp dụng được cho đa dạng các đối tượng công nghiệp có đặc tính động học đơn giản đến phức tạp</a:t>
            </a:r>
          </a:p>
          <a:p>
            <a:pPr marL="342900" marR="0" lvl="0" indent="-342900" algn="just">
              <a:spcBef>
                <a:spcPts val="0"/>
              </a:spcBef>
              <a:spcAft>
                <a:spcPts val="0"/>
              </a:spcAft>
              <a:buFont typeface="Symbol" panose="05050102010706020507" pitchFamily="18" charset="2"/>
              <a:buChar char=""/>
            </a:pPr>
            <a:r>
              <a:rPr lang="en-US" sz="2000">
                <a:effectLst/>
                <a:ea typeface="Times New Roman" panose="02020603050405020304" pitchFamily="18" charset="0"/>
                <a:cs typeface="Times New Roman" panose="02020603050405020304" pitchFamily="18" charset="0"/>
              </a:rPr>
              <a:t>Thích hợp có các hệ thống nhiều input nhiều output (MIMO)</a:t>
            </a:r>
          </a:p>
          <a:p>
            <a:pPr marL="342900" marR="0" lvl="0" indent="-342900" algn="just">
              <a:spcBef>
                <a:spcPts val="0"/>
              </a:spcBef>
              <a:spcAft>
                <a:spcPts val="0"/>
              </a:spcAft>
              <a:buFont typeface="Symbol" panose="05050102010706020507" pitchFamily="18" charset="2"/>
              <a:buChar char=""/>
            </a:pPr>
            <a:r>
              <a:rPr lang="en-US" sz="2000">
                <a:effectLst/>
                <a:ea typeface="Times New Roman" panose="02020603050405020304" pitchFamily="18" charset="0"/>
                <a:cs typeface="Times New Roman" panose="02020603050405020304" pitchFamily="18" charset="0"/>
              </a:rPr>
              <a:t>Có khả năng tự bù trễ</a:t>
            </a:r>
          </a:p>
          <a:p>
            <a:pPr marL="342900" marR="0" lvl="0" indent="-342900" algn="just">
              <a:spcBef>
                <a:spcPts val="0"/>
              </a:spcBef>
              <a:spcAft>
                <a:spcPts val="0"/>
              </a:spcAft>
              <a:buFont typeface="Symbol" panose="05050102010706020507" pitchFamily="18" charset="2"/>
              <a:buChar char=""/>
            </a:pPr>
            <a:r>
              <a:rPr lang="en-US" sz="2000">
                <a:effectLst/>
                <a:ea typeface="Times New Roman" panose="02020603050405020304" pitchFamily="18" charset="0"/>
                <a:cs typeface="Times New Roman" panose="02020603050405020304" pitchFamily="18" charset="0"/>
              </a:rPr>
              <a:t>Có khả năng sử dụng luật điều khiển tuyến tính cho đối tượng có số lượng đầu vào, ra lớn</a:t>
            </a:r>
          </a:p>
          <a:p>
            <a:pPr marL="342900" marR="0" lvl="0" indent="-342900" algn="just">
              <a:spcBef>
                <a:spcPts val="0"/>
              </a:spcBef>
              <a:spcAft>
                <a:spcPts val="0"/>
              </a:spcAft>
              <a:buFont typeface="Symbol" panose="05050102010706020507" pitchFamily="18" charset="2"/>
              <a:buChar char=""/>
            </a:pPr>
            <a:r>
              <a:rPr lang="en-US" sz="2000">
                <a:effectLst/>
                <a:ea typeface="Times New Roman" panose="02020603050405020304" pitchFamily="18" charset="0"/>
                <a:cs typeface="Times New Roman" panose="02020603050405020304" pitchFamily="18" charset="0"/>
              </a:rPr>
              <a:t>Đạt được hiệu quả cao nếu quỹ đạo biết trước (trong bài toán bám quỹ đạo)</a:t>
            </a:r>
          </a:p>
          <a:p>
            <a:pPr marL="342900" indent="-342900" algn="just">
              <a:buFont typeface="Wingdings" panose="05000000000000000000" pitchFamily="2" charset="2"/>
              <a:buChar char="Ø"/>
            </a:pPr>
            <a:r>
              <a:rPr lang="en-US" sz="2000" b="1"/>
              <a:t>Nhược điểm</a:t>
            </a:r>
            <a:r>
              <a:rPr lang="en-US" sz="2000"/>
              <a:t>:</a:t>
            </a:r>
          </a:p>
          <a:p>
            <a:pPr marL="342900" marR="0" lvl="0" indent="-342900" algn="just">
              <a:spcBef>
                <a:spcPts val="0"/>
              </a:spcBef>
              <a:spcAft>
                <a:spcPts val="0"/>
              </a:spcAft>
              <a:buFont typeface="Symbol" panose="05050102010706020507" pitchFamily="18" charset="2"/>
              <a:buChar char=""/>
            </a:pPr>
            <a:r>
              <a:rPr lang="en-US" sz="2000">
                <a:effectLst/>
                <a:ea typeface="Times New Roman" panose="02020603050405020304" pitchFamily="18" charset="0"/>
                <a:cs typeface="Times New Roman" panose="02020603050405020304" pitchFamily="18" charset="0"/>
              </a:rPr>
              <a:t>Mô hình dự đoán phải thật chính xác để có thể dự báo trạng thái của quá trình trong miền dự báo. </a:t>
            </a:r>
          </a:p>
          <a:p>
            <a:pPr marL="342900" marR="0" lvl="0" indent="-342900" algn="just">
              <a:spcBef>
                <a:spcPts val="0"/>
              </a:spcBef>
              <a:spcAft>
                <a:spcPts val="0"/>
              </a:spcAft>
              <a:buFont typeface="Symbol" panose="05050102010706020507" pitchFamily="18" charset="2"/>
              <a:buChar char=""/>
            </a:pPr>
            <a:r>
              <a:rPr lang="en-US" sz="2000">
                <a:effectLst/>
                <a:ea typeface="Times New Roman" panose="02020603050405020304" pitchFamily="18" charset="0"/>
                <a:cs typeface="Times New Roman" panose="02020603050405020304" pitchFamily="18" charset="0"/>
              </a:rPr>
              <a:t>Việc tính toán tín hiệu điều khiển phải thực hiện trực tuyến. Điều này yêu cầu thiết bị phải có năng lực tính toán tương đối tốt.</a:t>
            </a:r>
          </a:p>
          <a:p>
            <a:pPr marL="342900" indent="-342900" algn="just">
              <a:buFont typeface="Wingdings" panose="05000000000000000000" pitchFamily="2" charset="2"/>
              <a:buChar char="Ø"/>
            </a:pPr>
            <a:endParaRPr lang="en-US" sz="2000"/>
          </a:p>
        </p:txBody>
      </p:sp>
    </p:spTree>
    <p:extLst>
      <p:ext uri="{BB962C8B-B14F-4D97-AF65-F5344CB8AC3E}">
        <p14:creationId xmlns:p14="http://schemas.microsoft.com/office/powerpoint/2010/main" val="59022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2.2. Giải thuật MPC trong bám quỹ đạo của Robot</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11</a:t>
            </a:fld>
            <a:endParaRPr lang="en-US">
              <a:solidFill>
                <a:schemeClr val="tx1"/>
              </a:solidFill>
            </a:endParaRPr>
          </a:p>
        </p:txBody>
      </p:sp>
      <p:sp>
        <p:nvSpPr>
          <p:cNvPr id="12" name="TextBox 11">
            <a:extLst>
              <a:ext uri="{FF2B5EF4-FFF2-40B4-BE49-F238E27FC236}">
                <a16:creationId xmlns:a16="http://schemas.microsoft.com/office/drawing/2014/main" id="{3FB1BF76-B3F3-4988-9827-E9E34EF1E12A}"/>
              </a:ext>
            </a:extLst>
          </p:cNvPr>
          <p:cNvSpPr txBox="1"/>
          <p:nvPr/>
        </p:nvSpPr>
        <p:spPr>
          <a:xfrm>
            <a:off x="1331686" y="1124614"/>
            <a:ext cx="9339455" cy="400110"/>
          </a:xfrm>
          <a:prstGeom prst="rect">
            <a:avLst/>
          </a:prstGeom>
          <a:noFill/>
        </p:spPr>
        <p:txBody>
          <a:bodyPr wrap="square">
            <a:spAutoFit/>
          </a:bodyPr>
          <a:lstStyle/>
          <a:p>
            <a:pPr marR="0" lvl="0" algn="just">
              <a:spcBef>
                <a:spcPts val="0"/>
              </a:spcBef>
              <a:spcAft>
                <a:spcPts val="0"/>
              </a:spcAft>
            </a:pPr>
            <a:r>
              <a:rPr lang="en-US" sz="2000" b="1">
                <a:effectLst/>
                <a:ea typeface="Times New Roman" panose="02020603050405020304" pitchFamily="18" charset="0"/>
                <a:cs typeface="Times New Roman" panose="02020603050405020304" pitchFamily="18" charset="0"/>
              </a:rPr>
              <a:t>b. Hệ thống điều khiển vòng kín với MPC trên Robot điều khiển vi sai</a:t>
            </a:r>
            <a:r>
              <a:rPr lang="en-US" sz="2000">
                <a:effectLst/>
                <a:ea typeface="Times New Roman" panose="02020603050405020304" pitchFamily="18" charset="0"/>
                <a:cs typeface="Times New Roman" panose="02020603050405020304" pitchFamily="18" charset="0"/>
              </a:rPr>
              <a:t> </a:t>
            </a:r>
          </a:p>
        </p:txBody>
      </p:sp>
      <p:pic>
        <p:nvPicPr>
          <p:cNvPr id="9" name="Picture 8" descr="Diagram&#10;&#10;Description automatically generated">
            <a:extLst>
              <a:ext uri="{FF2B5EF4-FFF2-40B4-BE49-F238E27FC236}">
                <a16:creationId xmlns:a16="http://schemas.microsoft.com/office/drawing/2014/main" id="{72D60B23-0D39-492A-A83E-60DE83983BF0}"/>
              </a:ext>
            </a:extLst>
          </p:cNvPr>
          <p:cNvPicPr>
            <a:picLocks noChangeAspect="1"/>
          </p:cNvPicPr>
          <p:nvPr/>
        </p:nvPicPr>
        <p:blipFill>
          <a:blip r:embed="rId3"/>
          <a:stretch>
            <a:fillRect/>
          </a:stretch>
        </p:blipFill>
        <p:spPr>
          <a:xfrm>
            <a:off x="6427496" y="1460702"/>
            <a:ext cx="5685962" cy="1616165"/>
          </a:xfrm>
          <a:prstGeom prst="rect">
            <a:avLst/>
          </a:prstGeom>
        </p:spPr>
      </p:pic>
      <p:pic>
        <p:nvPicPr>
          <p:cNvPr id="10" name="Picture 9" descr="ERROR">
            <a:extLst>
              <a:ext uri="{FF2B5EF4-FFF2-40B4-BE49-F238E27FC236}">
                <a16:creationId xmlns:a16="http://schemas.microsoft.com/office/drawing/2014/main" id="{2E114D11-12BE-4754-92B9-EA5114CC406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07972" y="3380677"/>
            <a:ext cx="4525010" cy="2828925"/>
          </a:xfrm>
          <a:prstGeom prst="rect">
            <a:avLst/>
          </a:prstGeom>
          <a:noFill/>
          <a:ln>
            <a:no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F628E4-0F1A-4153-9DE6-67D3491CA91A}"/>
                  </a:ext>
                </a:extLst>
              </p:cNvPr>
              <p:cNvSpPr txBox="1"/>
              <p:nvPr/>
            </p:nvSpPr>
            <p:spPr>
              <a:xfrm>
                <a:off x="1082499" y="4095936"/>
                <a:ext cx="6796725" cy="2031325"/>
              </a:xfrm>
              <a:prstGeom prst="rect">
                <a:avLst/>
              </a:prstGeom>
              <a:noFill/>
            </p:spPr>
            <p:txBody>
              <a:bodyPr wrap="square">
                <a:spAutoFit/>
              </a:bodyPr>
              <a:lstStyle/>
              <a:p>
                <a:pPr marL="1600200" marR="0" indent="457200">
                  <a:spcBef>
                    <a:spcPts val="0"/>
                  </a:spcBef>
                  <a:spcAft>
                    <a:spcPts val="0"/>
                  </a:spcAft>
                </a:pPr>
                <a:endParaRPr lang="en-US" sz="1800" i="1">
                  <a:effectLst/>
                  <a:ea typeface="Times New Roman" panose="02020603050405020304" pitchFamily="18" charset="0"/>
                  <a:cs typeface="Times New Roman" panose="02020603050405020304" pitchFamily="18" charset="0"/>
                </a:endParaRPr>
              </a:p>
              <a:p>
                <a:pPr marL="1600200" marR="0" indent="45720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d>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1600200" marR="0" indent="45720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fName>
                        <m:e>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d>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1600200" marR="0" indent="45720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𝜔</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𝑑𝑡</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1600200" marR="0" indent="45720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1600200" marR="0" indent="45720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func>
                        <m:func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fName>
                        <m:e>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𝜂</m:t>
                              </m:r>
                            </m:e>
                          </m:d>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1600200" marR="0" indent="45720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𝜂</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𝜔</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3AF628E4-0F1A-4153-9DE6-67D3491CA91A}"/>
                  </a:ext>
                </a:extLst>
              </p:cNvPr>
              <p:cNvSpPr txBox="1">
                <a:spLocks noRot="1" noChangeAspect="1" noMove="1" noResize="1" noEditPoints="1" noAdjustHandles="1" noChangeArrowheads="1" noChangeShapeType="1" noTextEdit="1"/>
              </p:cNvSpPr>
              <p:nvPr/>
            </p:nvSpPr>
            <p:spPr>
              <a:xfrm>
                <a:off x="1082499" y="4095936"/>
                <a:ext cx="6796725" cy="2031325"/>
              </a:xfrm>
              <a:prstGeom prst="rect">
                <a:avLst/>
              </a:prstGeom>
              <a:blipFill>
                <a:blip r:embed="rId5"/>
                <a:stretch>
                  <a:fillRect b="-3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57615CF-13FF-4BAE-8B6D-B7823DC656E0}"/>
              </a:ext>
            </a:extLst>
          </p:cNvPr>
          <p:cNvSpPr txBox="1"/>
          <p:nvPr/>
        </p:nvSpPr>
        <p:spPr>
          <a:xfrm>
            <a:off x="1170418" y="4039213"/>
            <a:ext cx="3034870" cy="400110"/>
          </a:xfrm>
          <a:prstGeom prst="rect">
            <a:avLst/>
          </a:prstGeom>
          <a:noFill/>
        </p:spPr>
        <p:txBody>
          <a:bodyPr wrap="none" rtlCol="0">
            <a:spAutoFit/>
          </a:bodyPr>
          <a:lstStyle/>
          <a:p>
            <a:r>
              <a:rPr lang="en-US" sz="2000"/>
              <a:t>Phương trình chuyển động</a:t>
            </a:r>
            <a:r>
              <a:rPr lang="en-US"/>
              <a:t>:</a:t>
            </a:r>
          </a:p>
        </p:txBody>
      </p:sp>
      <p:sp>
        <p:nvSpPr>
          <p:cNvPr id="14" name="TextBox 13">
            <a:extLst>
              <a:ext uri="{FF2B5EF4-FFF2-40B4-BE49-F238E27FC236}">
                <a16:creationId xmlns:a16="http://schemas.microsoft.com/office/drawing/2014/main" id="{376653F0-A878-4875-9626-861C738D6C24}"/>
              </a:ext>
            </a:extLst>
          </p:cNvPr>
          <p:cNvSpPr txBox="1"/>
          <p:nvPr/>
        </p:nvSpPr>
        <p:spPr>
          <a:xfrm>
            <a:off x="1331686" y="1480192"/>
            <a:ext cx="2657522" cy="2554545"/>
          </a:xfrm>
          <a:prstGeom prst="rect">
            <a:avLst/>
          </a:prstGeom>
          <a:noFill/>
        </p:spPr>
        <p:txBody>
          <a:bodyPr wrap="none" rtlCol="0">
            <a:spAutoFit/>
          </a:bodyPr>
          <a:lstStyle/>
          <a:p>
            <a:pPr marL="285750" indent="-285750">
              <a:buFont typeface="Wingdings" panose="05000000000000000000" pitchFamily="2" charset="2"/>
              <a:buChar char="§"/>
            </a:pPr>
            <a:r>
              <a:rPr lang="en-US" sz="2000">
                <a:ea typeface="Times New Roman" panose="02020603050405020304" pitchFamily="18" charset="0"/>
              </a:rPr>
              <a:t>V</a:t>
            </a:r>
            <a:r>
              <a:rPr lang="en-US" sz="2000">
                <a:effectLst/>
                <a:ea typeface="Times New Roman" panose="02020603050405020304" pitchFamily="18" charset="0"/>
              </a:rPr>
              <a:t>ị trí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(x, y) </a:t>
            </a:r>
            <a:r>
              <a:rPr lang="en-US" sz="2000">
                <a:effectLst/>
                <a:ea typeface="Times New Roman" panose="02020603050405020304" pitchFamily="18" charset="0"/>
              </a:rPr>
              <a:t>robot</a:t>
            </a:r>
          </a:p>
          <a:p>
            <a:pPr marL="285750" indent="-285750">
              <a:buFont typeface="Wingdings" panose="05000000000000000000" pitchFamily="2" charset="2"/>
              <a:buChar char="§"/>
            </a:pPr>
            <a:r>
              <a:rPr lang="en-US" sz="2000"/>
              <a:t>Vận tốc </a:t>
            </a:r>
            <a:r>
              <a:rPr lang="en-US" sz="2000">
                <a:latin typeface="Times New Roman" panose="02020603050405020304" pitchFamily="18" charset="0"/>
                <a:cs typeface="Times New Roman" panose="02020603050405020304" pitchFamily="18" charset="0"/>
              </a:rPr>
              <a:t>v</a:t>
            </a:r>
          </a:p>
          <a:p>
            <a:pPr marL="285750" indent="-285750">
              <a:buFont typeface="Wingdings" panose="05000000000000000000" pitchFamily="2" charset="2"/>
              <a:buChar char="§"/>
            </a:pPr>
            <a:r>
              <a:rPr lang="en-US" sz="2000"/>
              <a:t>Góc nghiêng </a:t>
            </a:r>
            <a:r>
              <a:rPr lang="el-GR" sz="2000">
                <a:latin typeface="Times New Roman" panose="02020603050405020304" pitchFamily="18" charset="0"/>
                <a:cs typeface="Times New Roman" panose="02020603050405020304" pitchFamily="18" charset="0"/>
              </a:rPr>
              <a:t>θ</a:t>
            </a:r>
            <a:endParaRPr lang="en-US" sz="20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a:cs typeface="Times New Roman" panose="02020603050405020304" pitchFamily="18" charset="0"/>
              </a:rPr>
              <a:t>Gia tốc chuyển độ </a:t>
            </a:r>
            <a:r>
              <a:rPr lang="en-US" sz="2000">
                <a:latin typeface="Times New Roman" panose="02020603050405020304" pitchFamily="18" charset="0"/>
                <a:cs typeface="Times New Roman" panose="02020603050405020304" pitchFamily="18" charset="0"/>
              </a:rPr>
              <a:t>a</a:t>
            </a:r>
          </a:p>
          <a:p>
            <a:pPr marL="285750" indent="-285750">
              <a:buFont typeface="Wingdings" panose="05000000000000000000" pitchFamily="2" charset="2"/>
              <a:buChar char="§"/>
            </a:pPr>
            <a:r>
              <a:rPr lang="en-US" sz="2000">
                <a:cs typeface="Times New Roman" panose="02020603050405020304" pitchFamily="18" charset="0"/>
              </a:rPr>
              <a:t>Vận tốc xoay </a:t>
            </a:r>
            <a:r>
              <a:rPr lang="el-GR" sz="2000">
                <a:latin typeface="Times New Roman" panose="02020603050405020304" pitchFamily="18" charset="0"/>
                <a:cs typeface="Times New Roman" panose="02020603050405020304" pitchFamily="18" charset="0"/>
              </a:rPr>
              <a:t>ω</a:t>
            </a:r>
            <a:endParaRPr lang="en-US" sz="200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a:cs typeface="Times New Roman" panose="02020603050405020304" pitchFamily="18" charset="0"/>
              </a:rPr>
              <a:t>Đầu vào điều khiển </a:t>
            </a:r>
            <a:r>
              <a:rPr lang="en-US" sz="2000">
                <a:latin typeface="Times New Roman" panose="02020603050405020304" pitchFamily="18" charset="0"/>
                <a:cs typeface="Times New Roman" panose="02020603050405020304" pitchFamily="18" charset="0"/>
              </a:rPr>
              <a:t>u</a:t>
            </a:r>
          </a:p>
          <a:p>
            <a:pPr marL="285750" indent="-285750">
              <a:buFont typeface="Wingdings" panose="05000000000000000000" pitchFamily="2" charset="2"/>
              <a:buChar char="§"/>
            </a:pPr>
            <a:r>
              <a:rPr lang="en-US" sz="2000">
                <a:cs typeface="Times New Roman" panose="02020603050405020304" pitchFamily="18" charset="0"/>
              </a:rPr>
              <a:t>Cross track error </a:t>
            </a:r>
            <a:r>
              <a:rPr lang="en-US" sz="2000">
                <a:latin typeface="Times New Roman" panose="02020603050405020304" pitchFamily="18" charset="0"/>
                <a:cs typeface="Times New Roman" panose="02020603050405020304" pitchFamily="18" charset="0"/>
              </a:rPr>
              <a:t>d</a:t>
            </a:r>
          </a:p>
          <a:p>
            <a:pPr marL="285750" indent="-285750">
              <a:buFont typeface="Wingdings" panose="05000000000000000000" pitchFamily="2" charset="2"/>
              <a:buChar char="§"/>
            </a:pPr>
            <a:r>
              <a:rPr lang="en-US" sz="2000">
                <a:cs typeface="Times New Roman" panose="02020603050405020304" pitchFamily="18" charset="0"/>
              </a:rPr>
              <a:t>Orientation error </a:t>
            </a:r>
            <a:r>
              <a:rPr lang="el-GR" sz="2000">
                <a:latin typeface="Times New Roman" panose="02020603050405020304" pitchFamily="18" charset="0"/>
                <a:cs typeface="Times New Roman" panose="02020603050405020304" pitchFamily="18" charset="0"/>
              </a:rPr>
              <a:t>η</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9398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2.2. Giải thuật MPC trong bám quỹ đạo của Robot</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12</a:t>
            </a:fld>
            <a:endParaRPr lang="en-US">
              <a:solidFill>
                <a:schemeClr val="tx1"/>
              </a:solidFill>
            </a:endParaRPr>
          </a:p>
        </p:txBody>
      </p:sp>
      <p:sp>
        <p:nvSpPr>
          <p:cNvPr id="12" name="TextBox 11">
            <a:extLst>
              <a:ext uri="{FF2B5EF4-FFF2-40B4-BE49-F238E27FC236}">
                <a16:creationId xmlns:a16="http://schemas.microsoft.com/office/drawing/2014/main" id="{3FB1BF76-B3F3-4988-9827-E9E34EF1E12A}"/>
              </a:ext>
            </a:extLst>
          </p:cNvPr>
          <p:cNvSpPr txBox="1"/>
          <p:nvPr/>
        </p:nvSpPr>
        <p:spPr>
          <a:xfrm>
            <a:off x="1331686" y="1124614"/>
            <a:ext cx="9339455" cy="400110"/>
          </a:xfrm>
          <a:prstGeom prst="rect">
            <a:avLst/>
          </a:prstGeom>
          <a:noFill/>
        </p:spPr>
        <p:txBody>
          <a:bodyPr wrap="square">
            <a:spAutoFit/>
          </a:bodyPr>
          <a:lstStyle/>
          <a:p>
            <a:pPr marR="0" lvl="0" algn="just">
              <a:spcBef>
                <a:spcPts val="0"/>
              </a:spcBef>
              <a:spcAft>
                <a:spcPts val="0"/>
              </a:spcAft>
            </a:pPr>
            <a:r>
              <a:rPr lang="en-US" sz="2000" b="1">
                <a:effectLst/>
                <a:ea typeface="Times New Roman" panose="02020603050405020304" pitchFamily="18" charset="0"/>
                <a:cs typeface="Times New Roman" panose="02020603050405020304" pitchFamily="18" charset="0"/>
              </a:rPr>
              <a:t>b. Hệ thống điều khiển vòng kín với MPC trên Robot điều khiển vi sai</a:t>
            </a:r>
            <a:r>
              <a:rPr lang="en-US" sz="2000">
                <a:effectLst/>
                <a:ea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A57615CF-13FF-4BAE-8B6D-B7823DC656E0}"/>
              </a:ext>
            </a:extLst>
          </p:cNvPr>
          <p:cNvSpPr txBox="1"/>
          <p:nvPr/>
        </p:nvSpPr>
        <p:spPr>
          <a:xfrm>
            <a:off x="1331686" y="1604418"/>
            <a:ext cx="1430328" cy="369332"/>
          </a:xfrm>
          <a:prstGeom prst="rect">
            <a:avLst/>
          </a:prstGeom>
          <a:noFill/>
        </p:spPr>
        <p:txBody>
          <a:bodyPr wrap="none" rtlCol="0">
            <a:spAutoFit/>
          </a:bodyPr>
          <a:lstStyle/>
          <a:p>
            <a:r>
              <a:rPr lang="en-US"/>
              <a:t>Cost Funtion:</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C89B5C7-C584-4ABF-AF95-BE8C866FCCD6}"/>
                  </a:ext>
                </a:extLst>
              </p:cNvPr>
              <p:cNvSpPr txBox="1"/>
              <p:nvPr/>
            </p:nvSpPr>
            <p:spPr>
              <a:xfrm>
                <a:off x="1" y="1849193"/>
                <a:ext cx="7343480" cy="24277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600" i="1" smtClean="0">
                              <a:solidFill>
                                <a:srgbClr val="836967"/>
                              </a:solidFill>
                              <a:latin typeface="Cambria Math" panose="02040503050406030204" pitchFamily="18" charset="0"/>
                            </a:rPr>
                          </m:ctrlPr>
                        </m:eqArrPr>
                        <m:e>
                          <m:r>
                            <a:rPr lang="en-US" sz="1600">
                              <a:latin typeface="Cambria Math" panose="02040503050406030204" pitchFamily="18" charset="0"/>
                            </a:rPr>
                            <m:t>&amp;</m:t>
                          </m:r>
                          <m:limLow>
                            <m:limLowPr>
                              <m:ctrlPr>
                                <a:rPr lang="en-US" sz="1600" i="1">
                                  <a:solidFill>
                                    <a:srgbClr val="836967"/>
                                  </a:solidFill>
                                  <a:latin typeface="Cambria Math" panose="02040503050406030204" pitchFamily="18" charset="0"/>
                                </a:rPr>
                              </m:ctrlPr>
                            </m:limLowPr>
                            <m:e>
                              <m:r>
                                <a:rPr lang="en-US" sz="1600" i="1">
                                  <a:latin typeface="Cambria Math" panose="02040503050406030204" pitchFamily="18" charset="0"/>
                                </a:rPr>
                                <m:t>𝑚𝑖𝑛</m:t>
                              </m:r>
                            </m:e>
                            <m:lim>
                              <m:r>
                                <a:rPr lang="en-US" sz="1600" i="1">
                                  <a:latin typeface="Cambria Math" panose="02040503050406030204" pitchFamily="18" charset="0"/>
                                </a:rPr>
                                <m:t>𝑥</m:t>
                              </m:r>
                              <m:r>
                                <a:rPr lang="en-US" sz="1600" i="0">
                                  <a:latin typeface="Cambria Math" panose="02040503050406030204" pitchFamily="18" charset="0"/>
                                </a:rPr>
                                <m:t>,</m:t>
                              </m:r>
                              <m:r>
                                <a:rPr lang="en-US" sz="1600" i="1">
                                  <a:latin typeface="Cambria Math" panose="02040503050406030204" pitchFamily="18" charset="0"/>
                                </a:rPr>
                                <m:t>𝑢</m:t>
                              </m:r>
                            </m:lim>
                          </m:limLow>
                          <m:r>
                            <a:rPr lang="en-US" sz="1600" i="0">
                              <a:latin typeface="Cambria Math" panose="02040503050406030204" pitchFamily="18" charset="0"/>
                            </a:rPr>
                            <m:t> </m:t>
                          </m:r>
                          <m:d>
                            <m:dPr>
                              <m:begChr m:val="{"/>
                              <m:endChr m:val=""/>
                              <m:ctrlPr>
                                <a:rPr lang="en-US" sz="1600" i="1">
                                  <a:solidFill>
                                    <a:srgbClr val="836967"/>
                                  </a:solidFill>
                                  <a:latin typeface="Cambria Math" panose="02040503050406030204" pitchFamily="18" charset="0"/>
                                </a:rPr>
                              </m:ctrlPr>
                            </m:dPr>
                            <m:e>
                              <m:nary>
                                <m:naryPr>
                                  <m:chr m:val="∑"/>
                                  <m:limLoc m:val="undOvr"/>
                                  <m:grow m:val="on"/>
                                  <m:ctrlPr>
                                    <a:rPr lang="en-US" sz="1600" i="1">
                                      <a:latin typeface="Cambria Math" panose="02040503050406030204" pitchFamily="18" charset="0"/>
                                    </a:rPr>
                                  </m:ctrlPr>
                                </m:naryPr>
                                <m:sub>
                                  <m:r>
                                    <a:rPr lang="en-US" sz="1600" i="1">
                                      <a:latin typeface="Cambria Math" panose="02040503050406030204" pitchFamily="18" charset="0"/>
                                    </a:rPr>
                                    <m:t>𝑡</m:t>
                                  </m:r>
                                  <m:r>
                                    <a:rPr lang="en-US" sz="1600" i="0">
                                      <a:latin typeface="Cambria Math" panose="02040503050406030204" pitchFamily="18" charset="0"/>
                                    </a:rPr>
                                    <m:t>=0</m:t>
                                  </m:r>
                                </m:sub>
                                <m:sup>
                                  <m:r>
                                    <a:rPr lang="en-US" sz="1600" i="1">
                                      <a:latin typeface="Cambria Math" panose="02040503050406030204" pitchFamily="18" charset="0"/>
                                    </a:rPr>
                                    <m:t>𝑁</m:t>
                                  </m:r>
                                </m:sup>
                                <m:e>
                                  <m:r>
                                    <a:rPr lang="en-US" sz="1600" i="0">
                                      <a:latin typeface="Cambria Math" panose="02040503050406030204" pitchFamily="18" charset="0"/>
                                    </a:rPr>
                                    <m:t> </m:t>
                                  </m:r>
                                </m:e>
                              </m:nary>
                              <m:d>
                                <m:dPr>
                                  <m:begChr m:val="["/>
                                  <m:endChr m:val="]"/>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𝑣</m:t>
                                      </m:r>
                                    </m:sub>
                                  </m:sSub>
                                  <m:sSup>
                                    <m:sSupPr>
                                      <m:ctrlPr>
                                        <a:rPr lang="en-US" sz="1600" i="1">
                                          <a:solidFill>
                                            <a:srgbClr val="836967"/>
                                          </a:solidFill>
                                          <a:latin typeface="Cambria Math" panose="02040503050406030204" pitchFamily="18" charset="0"/>
                                        </a:rPr>
                                      </m:ctrlPr>
                                    </m:sSupPr>
                                    <m:e>
                                      <m:d>
                                        <m:dPr>
                                          <m:begChr m:val=""/>
                                          <m:endChr m:val=""/>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𝑣</m:t>
                                              </m:r>
                                            </m:e>
                                            <m:sub>
                                              <m:r>
                                                <a:rPr lang="en-US" sz="1600" i="1">
                                                  <a:latin typeface="Cambria Math" panose="02040503050406030204" pitchFamily="18" charset="0"/>
                                                </a:rPr>
                                                <m:t>𝑡</m:t>
                                              </m:r>
                                            </m:sub>
                                          </m:sSub>
                                          <m:r>
                                            <a:rPr lang="en-US" sz="1600" i="0">
                                              <a:latin typeface="Cambria Math" panose="02040503050406030204" pitchFamily="18" charset="0"/>
                                            </a:rPr>
                                            <m:t>−</m:t>
                                          </m:r>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𝑣</m:t>
                                              </m:r>
                                            </m:e>
                                            <m:sub>
                                              <m:r>
                                                <a:rPr lang="en-US" sz="1600" i="1">
                                                  <a:latin typeface="Cambria Math" panose="02040503050406030204" pitchFamily="18" charset="0"/>
                                                </a:rPr>
                                                <m:t>𝑡</m:t>
                                              </m:r>
                                            </m:sub>
                                            <m:sup>
                                              <m:r>
                                                <a:rPr lang="en-US" sz="1600" i="1">
                                                  <a:latin typeface="Cambria Math" panose="02040503050406030204" pitchFamily="18" charset="0"/>
                                                </a:rPr>
                                                <m:t>𝑟𝑒𝑓</m:t>
                                              </m:r>
                                            </m:sup>
                                          </m:sSubSup>
                                          <m:r>
                                            <a:rPr lang="en-US" sz="1600" i="0">
                                              <a:latin typeface="Cambria Math" panose="02040503050406030204" pitchFamily="18" charset="0"/>
                                            </a:rPr>
                                            <m:t>∥</m:t>
                                          </m:r>
                                        </m:e>
                                      </m:d>
                                    </m:e>
                                    <m:sup>
                                      <m:r>
                                        <a:rPr lang="en-US" sz="1600" i="0">
                                          <a:latin typeface="Cambria Math" panose="02040503050406030204" pitchFamily="18" charset="0"/>
                                        </a:rPr>
                                        <m:t>2</m:t>
                                      </m:r>
                                    </m:sup>
                                  </m:sSup>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𝑑</m:t>
                                      </m:r>
                                    </m:sub>
                                  </m:sSub>
                                  <m:sSup>
                                    <m:sSupPr>
                                      <m:ctrlPr>
                                        <a:rPr lang="en-US" sz="1600" i="1">
                                          <a:solidFill>
                                            <a:srgbClr val="836967"/>
                                          </a:solidFill>
                                          <a:latin typeface="Cambria Math" panose="02040503050406030204" pitchFamily="18" charset="0"/>
                                        </a:rPr>
                                      </m:ctrlPr>
                                    </m:sSupPr>
                                    <m:e>
                                      <m:d>
                                        <m:dPr>
                                          <m:begChr m:val=""/>
                                          <m:endChr m:val=""/>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𝑡</m:t>
                                              </m:r>
                                            </m:sub>
                                          </m:sSub>
                                          <m:r>
                                            <a:rPr lang="en-US" sz="1600" i="0">
                                              <a:latin typeface="Cambria Math" panose="02040503050406030204" pitchFamily="18" charset="0"/>
                                            </a:rPr>
                                            <m:t>∥</m:t>
                                          </m:r>
                                        </m:e>
                                      </m:d>
                                    </m:e>
                                    <m:sup>
                                      <m:r>
                                        <a:rPr lang="en-US" sz="1600" i="0">
                                          <a:latin typeface="Cambria Math" panose="02040503050406030204" pitchFamily="18" charset="0"/>
                                        </a:rPr>
                                        <m:t>2</m:t>
                                      </m:r>
                                    </m:sup>
                                  </m:sSup>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𝜂</m:t>
                                      </m:r>
                                    </m:sub>
                                  </m:sSub>
                                  <m:sSup>
                                    <m:sSupPr>
                                      <m:ctrlPr>
                                        <a:rPr lang="en-US" sz="1600" i="1">
                                          <a:solidFill>
                                            <a:srgbClr val="836967"/>
                                          </a:solidFill>
                                          <a:latin typeface="Cambria Math" panose="02040503050406030204" pitchFamily="18" charset="0"/>
                                        </a:rPr>
                                      </m:ctrlPr>
                                    </m:sSupPr>
                                    <m:e>
                                      <m:d>
                                        <m:dPr>
                                          <m:begChr m:val=""/>
                                          <m:endChr m:val=""/>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𝜂</m:t>
                                              </m:r>
                                            </m:e>
                                            <m:sub>
                                              <m:r>
                                                <a:rPr lang="en-US" sz="1600" i="1">
                                                  <a:latin typeface="Cambria Math" panose="02040503050406030204" pitchFamily="18" charset="0"/>
                                                </a:rPr>
                                                <m:t>𝑡</m:t>
                                              </m:r>
                                            </m:sub>
                                          </m:sSub>
                                          <m:r>
                                            <a:rPr lang="en-US" sz="1600" i="0">
                                              <a:latin typeface="Cambria Math" panose="02040503050406030204" pitchFamily="18" charset="0"/>
                                            </a:rPr>
                                            <m:t>∥</m:t>
                                          </m:r>
                                        </m:e>
                                      </m:d>
                                    </m:e>
                                    <m:sup>
                                      <m:r>
                                        <a:rPr lang="en-US" sz="1600" i="0">
                                          <a:latin typeface="Cambria Math" panose="02040503050406030204" pitchFamily="18" charset="0"/>
                                        </a:rPr>
                                        <m:t>2</m:t>
                                      </m:r>
                                    </m:sup>
                                  </m:sSup>
                                </m:e>
                              </m:d>
                            </m:e>
                          </m:d>
                        </m:e>
                        <m:e>
                          <m:r>
                            <a:rPr lang="en-US" sz="1600" i="0" smtClean="0">
                              <a:latin typeface="Cambria Math" panose="02040503050406030204" pitchFamily="18" charset="0"/>
                            </a:rPr>
                            <m:t>&amp;</m:t>
                          </m:r>
                          <m:r>
                            <a:rPr lang="en-US" sz="1600" i="0">
                              <a:latin typeface="Cambria Math" panose="02040503050406030204" pitchFamily="18" charset="0"/>
                            </a:rPr>
                            <m:t>+</m:t>
                          </m:r>
                          <m:nary>
                            <m:naryPr>
                              <m:chr m:val="∑"/>
                              <m:limLoc m:val="undOvr"/>
                              <m:grow m:val="on"/>
                              <m:ctrlPr>
                                <a:rPr lang="en-US" sz="1600" i="1">
                                  <a:latin typeface="Cambria Math" panose="02040503050406030204" pitchFamily="18" charset="0"/>
                                </a:rPr>
                              </m:ctrlPr>
                            </m:naryPr>
                            <m:sub>
                              <m:r>
                                <a:rPr lang="en-US" sz="1600" i="1">
                                  <a:latin typeface="Cambria Math" panose="02040503050406030204" pitchFamily="18" charset="0"/>
                                </a:rPr>
                                <m:t>𝑡</m:t>
                              </m:r>
                              <m:r>
                                <a:rPr lang="en-US" sz="1600" i="0">
                                  <a:latin typeface="Cambria Math" panose="02040503050406030204" pitchFamily="18" charset="0"/>
                                </a:rPr>
                                <m:t>=1</m:t>
                              </m:r>
                            </m:sub>
                            <m:sup>
                              <m:r>
                                <a:rPr lang="en-US" sz="1600" i="1">
                                  <a:latin typeface="Cambria Math" panose="02040503050406030204" pitchFamily="18" charset="0"/>
                                </a:rPr>
                                <m:t>𝑁</m:t>
                              </m:r>
                              <m:r>
                                <a:rPr lang="en-US" sz="1600" i="0">
                                  <a:latin typeface="Cambria Math" panose="02040503050406030204" pitchFamily="18" charset="0"/>
                                </a:rPr>
                                <m:t>−1</m:t>
                              </m:r>
                            </m:sup>
                            <m:e>
                              <m:r>
                                <a:rPr lang="en-US" sz="1600" i="0">
                                  <a:latin typeface="Cambria Math" panose="02040503050406030204" pitchFamily="18" charset="0"/>
                                </a:rPr>
                                <m:t> </m:t>
                              </m:r>
                            </m:e>
                          </m:nary>
                          <m:d>
                            <m:dPr>
                              <m:begChr m:val="["/>
                              <m:endChr m:val="]"/>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𝜔</m:t>
                                  </m:r>
                                </m:sub>
                              </m:sSub>
                              <m:sSup>
                                <m:sSupPr>
                                  <m:ctrlPr>
                                    <a:rPr lang="en-US" sz="1600" i="1">
                                      <a:solidFill>
                                        <a:srgbClr val="836967"/>
                                      </a:solidFill>
                                      <a:latin typeface="Cambria Math" panose="02040503050406030204" pitchFamily="18" charset="0"/>
                                    </a:rPr>
                                  </m:ctrlPr>
                                </m:sSupPr>
                                <m:e>
                                  <m:d>
                                    <m:dPr>
                                      <m:begChr m:val=""/>
                                      <m:endChr m:val=""/>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𝑡</m:t>
                                          </m:r>
                                        </m:sub>
                                      </m:sSub>
                                      <m:r>
                                        <a:rPr lang="en-US" sz="1600" i="0">
                                          <a:latin typeface="Cambria Math" panose="02040503050406030204" pitchFamily="18" charset="0"/>
                                        </a:rPr>
                                        <m:t>∥</m:t>
                                      </m:r>
                                    </m:e>
                                  </m:d>
                                </m:e>
                                <m:sup>
                                  <m:r>
                                    <a:rPr lang="en-US" sz="1600" i="0">
                                      <a:latin typeface="Cambria Math" panose="02040503050406030204" pitchFamily="18" charset="0"/>
                                    </a:rPr>
                                    <m:t>2</m:t>
                                  </m:r>
                                </m:sup>
                              </m:sSup>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𝑎</m:t>
                                  </m:r>
                                </m:sub>
                              </m:sSub>
                              <m:sSup>
                                <m:sSupPr>
                                  <m:ctrlPr>
                                    <a:rPr lang="en-US" sz="1600" i="1">
                                      <a:solidFill>
                                        <a:srgbClr val="836967"/>
                                      </a:solidFill>
                                      <a:latin typeface="Cambria Math" panose="02040503050406030204" pitchFamily="18" charset="0"/>
                                    </a:rPr>
                                  </m:ctrlPr>
                                </m:sSupPr>
                                <m:e>
                                  <m:d>
                                    <m:dPr>
                                      <m:begChr m:val=""/>
                                      <m:endChr m:val=""/>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r>
                                        <a:rPr lang="en-US" sz="1600" i="0">
                                          <a:latin typeface="Cambria Math" panose="02040503050406030204" pitchFamily="18" charset="0"/>
                                        </a:rPr>
                                        <m:t>∥</m:t>
                                      </m:r>
                                    </m:e>
                                  </m:d>
                                </m:e>
                                <m:sup>
                                  <m:r>
                                    <a:rPr lang="en-US" sz="1600" i="0">
                                      <a:latin typeface="Cambria Math" panose="02040503050406030204" pitchFamily="18" charset="0"/>
                                    </a:rPr>
                                    <m:t>2</m:t>
                                  </m:r>
                                </m:sup>
                              </m:sSup>
                            </m:e>
                          </m:d>
                        </m:e>
                        <m:e>
                          <m:r>
                            <a:rPr lang="en-US" sz="1600" i="0">
                              <a:latin typeface="Cambria Math" panose="02040503050406030204" pitchFamily="18" charset="0"/>
                            </a:rPr>
                            <m:t>&amp;</m:t>
                          </m:r>
                          <m:d>
                            <m:dPr>
                              <m:begChr m:val=""/>
                              <m:endChr m:val="}"/>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m:t>
                              </m:r>
                              <m:nary>
                                <m:naryPr>
                                  <m:chr m:val="∑"/>
                                  <m:limLoc m:val="undOvr"/>
                                  <m:grow m:val="on"/>
                                  <m:ctrlPr>
                                    <a:rPr lang="en-US" sz="1600" i="1">
                                      <a:latin typeface="Cambria Math" panose="02040503050406030204" pitchFamily="18" charset="0"/>
                                    </a:rPr>
                                  </m:ctrlPr>
                                </m:naryPr>
                                <m:sub>
                                  <m:r>
                                    <a:rPr lang="en-US" sz="1600" i="1">
                                      <a:latin typeface="Cambria Math" panose="02040503050406030204" pitchFamily="18" charset="0"/>
                                    </a:rPr>
                                    <m:t>𝑡</m:t>
                                  </m:r>
                                  <m:r>
                                    <a:rPr lang="en-US" sz="1600" i="0">
                                      <a:latin typeface="Cambria Math" panose="02040503050406030204" pitchFamily="18" charset="0"/>
                                    </a:rPr>
                                    <m:t>=2</m:t>
                                  </m:r>
                                </m:sub>
                                <m:sup>
                                  <m:r>
                                    <a:rPr lang="en-US" sz="1600" i="1">
                                      <a:latin typeface="Cambria Math" panose="02040503050406030204" pitchFamily="18" charset="0"/>
                                    </a:rPr>
                                    <m:t>𝑁</m:t>
                                  </m:r>
                                </m:sup>
                                <m:e>
                                  <m:r>
                                    <a:rPr lang="en-US" sz="1600" i="0">
                                      <a:latin typeface="Cambria Math" panose="02040503050406030204" pitchFamily="18" charset="0"/>
                                    </a:rPr>
                                    <m:t> </m:t>
                                  </m:r>
                                </m:e>
                              </m:nary>
                              <m:d>
                                <m:dPr>
                                  <m:begChr m:val="["/>
                                  <m:endChr m:val="]"/>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𝑤</m:t>
                                      </m:r>
                                    </m:e>
                                    <m:sub>
                                      <m:acc>
                                        <m:accPr>
                                          <m:chr m:val="̇"/>
                                          <m:ctrlPr>
                                            <a:rPr lang="en-US" sz="1600" i="1">
                                              <a:solidFill>
                                                <a:srgbClr val="836967"/>
                                              </a:solidFill>
                                              <a:latin typeface="Cambria Math" panose="02040503050406030204" pitchFamily="18" charset="0"/>
                                            </a:rPr>
                                          </m:ctrlPr>
                                        </m:accPr>
                                        <m:e>
                                          <m:r>
                                            <a:rPr lang="en-US" sz="1600" i="1" smtClean="0">
                                              <a:solidFill>
                                                <a:srgbClr val="836967"/>
                                              </a:solidFill>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𝜔</m:t>
                                          </m:r>
                                        </m:e>
                                      </m:acc>
                                    </m:sub>
                                  </m:sSub>
                                  <m:sSup>
                                    <m:sSupPr>
                                      <m:ctrlPr>
                                        <a:rPr lang="en-US" sz="1600" i="1">
                                          <a:solidFill>
                                            <a:srgbClr val="836967"/>
                                          </a:solidFill>
                                          <a:latin typeface="Cambria Math" panose="02040503050406030204" pitchFamily="18" charset="0"/>
                                        </a:rPr>
                                      </m:ctrlPr>
                                    </m:sSupPr>
                                    <m:e>
                                      <m:d>
                                        <m:dPr>
                                          <m:begChr m:val=""/>
                                          <m:endChr m:val=""/>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𝑡</m:t>
                                              </m:r>
                                            </m:sub>
                                          </m:sSub>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𝜔</m:t>
                                              </m:r>
                                            </m:e>
                                            <m:sub>
                                              <m:r>
                                                <a:rPr lang="en-US" sz="1600" i="1">
                                                  <a:latin typeface="Cambria Math" panose="02040503050406030204" pitchFamily="18" charset="0"/>
                                                </a:rPr>
                                                <m:t>𝑡</m:t>
                                              </m:r>
                                              <m:r>
                                                <a:rPr lang="en-US" sz="1600" i="0">
                                                  <a:latin typeface="Cambria Math" panose="02040503050406030204" pitchFamily="18" charset="0"/>
                                                </a:rPr>
                                                <m:t>−1</m:t>
                                              </m:r>
                                            </m:sub>
                                          </m:sSub>
                                          <m:r>
                                            <a:rPr lang="en-US" sz="1600" i="0">
                                              <a:latin typeface="Cambria Math" panose="02040503050406030204" pitchFamily="18" charset="0"/>
                                            </a:rPr>
                                            <m:t>∥</m:t>
                                          </m:r>
                                        </m:e>
                                      </m:d>
                                    </m:e>
                                    <m:sup>
                                      <m:r>
                                        <a:rPr lang="en-US" sz="1600" i="0">
                                          <a:latin typeface="Cambria Math" panose="02040503050406030204" pitchFamily="18" charset="0"/>
                                        </a:rPr>
                                        <m:t>2</m:t>
                                      </m:r>
                                    </m:sup>
                                  </m:sSup>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𝑤</m:t>
                                      </m:r>
                                    </m:e>
                                    <m:sub>
                                      <m:r>
                                        <a:rPr lang="en-US" sz="160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rPr>
                                        <m:t>𝑎</m:t>
                                      </m:r>
                                    </m:sub>
                                  </m:sSub>
                                  <m:sSup>
                                    <m:sSupPr>
                                      <m:ctrlPr>
                                        <a:rPr lang="en-US" sz="1600" i="1">
                                          <a:solidFill>
                                            <a:srgbClr val="836967"/>
                                          </a:solidFill>
                                          <a:latin typeface="Cambria Math" panose="02040503050406030204" pitchFamily="18" charset="0"/>
                                        </a:rPr>
                                      </m:ctrlPr>
                                    </m:sSupPr>
                                    <m:e>
                                      <m:d>
                                        <m:dPr>
                                          <m:begChr m:val=""/>
                                          <m:endChr m:val=""/>
                                          <m:ctrlPr>
                                            <a:rPr lang="en-US" sz="1600" i="1">
                                              <a:solidFill>
                                                <a:srgbClr val="836967"/>
                                              </a:solidFill>
                                              <a:latin typeface="Cambria Math" panose="02040503050406030204" pitchFamily="18" charset="0"/>
                                            </a:rPr>
                                          </m:ctrlPr>
                                        </m:dPr>
                                        <m:e>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r>
                                                <a:rPr lang="en-US" sz="1600" i="0">
                                                  <a:latin typeface="Cambria Math" panose="02040503050406030204" pitchFamily="18" charset="0"/>
                                                </a:rPr>
                                                <m:t>−1</m:t>
                                              </m:r>
                                            </m:sub>
                                          </m:sSub>
                                          <m:r>
                                            <a:rPr lang="en-US" sz="1600" i="0">
                                              <a:latin typeface="Cambria Math" panose="02040503050406030204" pitchFamily="18" charset="0"/>
                                            </a:rPr>
                                            <m:t>∥</m:t>
                                          </m:r>
                                        </m:e>
                                      </m:d>
                                    </m:e>
                                    <m:sup>
                                      <m:r>
                                        <a:rPr lang="en-US" sz="1600" i="0">
                                          <a:latin typeface="Cambria Math" panose="02040503050406030204" pitchFamily="18" charset="0"/>
                                        </a:rPr>
                                        <m:t>2</m:t>
                                      </m:r>
                                    </m:sup>
                                  </m:sSup>
                                </m:e>
                              </m:d>
                            </m:e>
                          </m:d>
                        </m:e>
                      </m:eqArr>
                    </m:oMath>
                  </m:oMathPara>
                </a14:m>
                <a:endParaRPr lang="en-US"/>
              </a:p>
            </p:txBody>
          </p:sp>
        </mc:Choice>
        <mc:Fallback>
          <p:sp>
            <p:nvSpPr>
              <p:cNvPr id="15" name="TextBox 14">
                <a:extLst>
                  <a:ext uri="{FF2B5EF4-FFF2-40B4-BE49-F238E27FC236}">
                    <a16:creationId xmlns:a16="http://schemas.microsoft.com/office/drawing/2014/main" id="{7C89B5C7-C584-4ABF-AF95-BE8C866FCCD6}"/>
                  </a:ext>
                </a:extLst>
              </p:cNvPr>
              <p:cNvSpPr txBox="1">
                <a:spLocks noRot="1" noChangeAspect="1" noMove="1" noResize="1" noEditPoints="1" noAdjustHandles="1" noChangeArrowheads="1" noChangeShapeType="1" noTextEdit="1"/>
              </p:cNvSpPr>
              <p:nvPr/>
            </p:nvSpPr>
            <p:spPr>
              <a:xfrm>
                <a:off x="1" y="1849193"/>
                <a:ext cx="7343480" cy="24277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E3359C-F2FA-4700-8830-4D4CFB627C83}"/>
                  </a:ext>
                </a:extLst>
              </p:cNvPr>
              <p:cNvSpPr txBox="1"/>
              <p:nvPr/>
            </p:nvSpPr>
            <p:spPr>
              <a:xfrm>
                <a:off x="-206727" y="4321359"/>
                <a:ext cx="6754767" cy="1477328"/>
              </a:xfrm>
              <a:prstGeom prst="rect">
                <a:avLst/>
              </a:prstGeom>
              <a:noFill/>
            </p:spPr>
            <p:txBody>
              <a:bodyPr wrap="square">
                <a:spAutoFit/>
              </a:bodyPr>
              <a:lstStyle/>
              <a:p>
                <a:pPr marL="1600200" marR="0" indent="457200" algn="just">
                  <a:spcBef>
                    <a:spcPts val="0"/>
                  </a:spcBef>
                  <a:spcAft>
                    <a:spcPts val="0"/>
                  </a:spcAft>
                </a:pPr>
                <a:endParaRPr lang="en-US" sz="1800" i="1">
                  <a:effectLst/>
                  <a:latin typeface="Cambria Math" panose="02040503050406030204" pitchFamily="18" charset="0"/>
                  <a:ea typeface="Times New Roman" panose="02020603050405020304" pitchFamily="18" charset="0"/>
                  <a:cs typeface="Times New Roman" panose="02020603050405020304" pitchFamily="18" charset="0"/>
                </a:endParaRPr>
              </a:p>
              <a:p>
                <a:pPr marL="1600200" marR="0" indent="457200" algn="just">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1600200" marR="0" indent="457200" algn="just">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1600200" marR="0" indent="457200" algn="just">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𝑀</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p>
                <a:pPr marL="1600200" marR="0" indent="457200" algn="just">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𝑀</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B5E3359C-F2FA-4700-8830-4D4CFB627C83}"/>
                  </a:ext>
                </a:extLst>
              </p:cNvPr>
              <p:cNvSpPr txBox="1">
                <a:spLocks noRot="1" noChangeAspect="1" noMove="1" noResize="1" noEditPoints="1" noAdjustHandles="1" noChangeArrowheads="1" noChangeShapeType="1" noTextEdit="1"/>
              </p:cNvSpPr>
              <p:nvPr/>
            </p:nvSpPr>
            <p:spPr>
              <a:xfrm>
                <a:off x="-206727" y="4321359"/>
                <a:ext cx="6754767" cy="1477328"/>
              </a:xfrm>
              <a:prstGeom prst="rect">
                <a:avLst/>
              </a:prstGeom>
              <a:blipFill>
                <a:blip r:embed="rId4"/>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C9D5FBB-850B-4C19-B60D-BCC64310E899}"/>
              </a:ext>
            </a:extLst>
          </p:cNvPr>
          <p:cNvSpPr txBox="1"/>
          <p:nvPr/>
        </p:nvSpPr>
        <p:spPr>
          <a:xfrm>
            <a:off x="1331686" y="4270867"/>
            <a:ext cx="1075551" cy="369332"/>
          </a:xfrm>
          <a:prstGeom prst="rect">
            <a:avLst/>
          </a:prstGeom>
          <a:noFill/>
        </p:spPr>
        <p:txBody>
          <a:bodyPr wrap="none" rtlCol="0">
            <a:spAutoFit/>
          </a:bodyPr>
          <a:lstStyle/>
          <a:p>
            <a:r>
              <a:rPr lang="en-US"/>
              <a:t>Trong đó:</a:t>
            </a:r>
          </a:p>
        </p:txBody>
      </p:sp>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A0892FB4-5A78-48D4-8C55-C6E1F2B27AE2}"/>
                  </a:ext>
                </a:extLst>
              </p:cNvPr>
              <p:cNvGraphicFramePr>
                <a:graphicFrameLocks noGrp="1"/>
              </p:cNvGraphicFramePr>
              <p:nvPr>
                <p:extLst>
                  <p:ext uri="{D42A27DB-BD31-4B8C-83A1-F6EECF244321}">
                    <p14:modId xmlns:p14="http://schemas.microsoft.com/office/powerpoint/2010/main" val="3866293057"/>
                  </p:ext>
                </p:extLst>
              </p:nvPr>
            </p:nvGraphicFramePr>
            <p:xfrm>
              <a:off x="6221392" y="1523999"/>
              <a:ext cx="5623364" cy="4306227"/>
            </p:xfrm>
            <a:graphic>
              <a:graphicData uri="http://schemas.openxmlformats.org/drawingml/2006/table">
                <a:tbl>
                  <a:tblPr firstRow="1" firstCol="1" bandRow="1">
                    <a:tableStyleId>{5C22544A-7EE6-4342-B048-85BDC9FD1C3A}</a:tableStyleId>
                  </a:tblPr>
                  <a:tblGrid>
                    <a:gridCol w="3931276">
                      <a:extLst>
                        <a:ext uri="{9D8B030D-6E8A-4147-A177-3AD203B41FA5}">
                          <a16:colId xmlns:a16="http://schemas.microsoft.com/office/drawing/2014/main" val="4245424992"/>
                        </a:ext>
                      </a:extLst>
                    </a:gridCol>
                    <a:gridCol w="1692088">
                      <a:extLst>
                        <a:ext uri="{9D8B030D-6E8A-4147-A177-3AD203B41FA5}">
                          <a16:colId xmlns:a16="http://schemas.microsoft.com/office/drawing/2014/main" val="3650843996"/>
                        </a:ext>
                      </a:extLst>
                    </a:gridCol>
                  </a:tblGrid>
                  <a:tr h="529951">
                    <a:tc>
                      <a:txBody>
                        <a:bodyPr/>
                        <a:lstStyle/>
                        <a:p>
                          <a:pPr marL="0" marR="0" algn="ctr">
                            <a:lnSpc>
                              <a:spcPct val="107000"/>
                            </a:lnSpc>
                            <a:spcBef>
                              <a:spcPts val="0"/>
                            </a:spcBef>
                            <a:spcAft>
                              <a:spcPts val="800"/>
                            </a:spcAft>
                          </a:pPr>
                          <a:r>
                            <a:rPr lang="en-US" sz="1400">
                              <a:effectLst/>
                            </a:rPr>
                            <a:t>Weight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lvl="0" algn="ctr">
                            <a:lnSpc>
                              <a:spcPct val="107000"/>
                            </a:lnSpc>
                            <a:spcBef>
                              <a:spcPts val="0"/>
                            </a:spcBef>
                            <a:spcAft>
                              <a:spcPts val="800"/>
                            </a:spcAft>
                            <a:buNone/>
                          </a:pPr>
                          <a:r>
                            <a:rPr lang="en-US" sz="1400">
                              <a:effectLst/>
                            </a:rPr>
                            <a:t>Ký hiệu</a:t>
                          </a:r>
                          <a:endParaRPr lang="en-US" sz="1400" dirty="0">
                            <a:effectLst/>
                          </a:endParaRPr>
                        </a:p>
                      </a:txBody>
                      <a:tcPr marL="68580" marR="68580" marT="0" marB="0" anchor="ctr"/>
                    </a:tc>
                    <a:extLst>
                      <a:ext uri="{0D108BD9-81ED-4DB2-BD59-A6C34878D82A}">
                        <a16:rowId xmlns:a16="http://schemas.microsoft.com/office/drawing/2014/main" val="2925538958"/>
                      </a:ext>
                    </a:extLst>
                  </a:tr>
                  <a:tr h="528622">
                    <a:tc>
                      <a:txBody>
                        <a:bodyPr/>
                        <a:lstStyle/>
                        <a:p>
                          <a:pPr marL="0" marR="0" algn="ctr">
                            <a:lnSpc>
                              <a:spcPct val="107000"/>
                            </a:lnSpc>
                            <a:spcBef>
                              <a:spcPts val="0"/>
                            </a:spcBef>
                            <a:spcAft>
                              <a:spcPts val="800"/>
                            </a:spcAft>
                          </a:pPr>
                          <a:r>
                            <a:rPr lang="en-US" sz="1400">
                              <a:effectLst/>
                            </a:rPr>
                            <a:t>Weight for forward velocity error (m/s</a:t>
                          </a:r>
                          <a:r>
                            <a:rPr lang="en-US" sz="1400" baseline="30000">
                              <a:effectLst/>
                            </a:rPr>
                            <a:t>2­</a:t>
                          </a:r>
                          <a:r>
                            <a:rPr lang="en-US" sz="1400">
                              <a:effectLst/>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lvl="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𝑣</m:t>
                                    </m:r>
                                  </m:sub>
                                </m:sSub>
                              </m:oMath>
                            </m:oMathPara>
                          </a14:m>
                          <a:endParaRPr lang="en-US" sz="1400" dirty="0">
                            <a:effectLst/>
                          </a:endParaRPr>
                        </a:p>
                      </a:txBody>
                      <a:tcPr marL="68580" marR="68580" marT="0" marB="0" anchor="ctr"/>
                    </a:tc>
                    <a:extLst>
                      <a:ext uri="{0D108BD9-81ED-4DB2-BD59-A6C34878D82A}">
                        <a16:rowId xmlns:a16="http://schemas.microsoft.com/office/drawing/2014/main" val="2588603022"/>
                      </a:ext>
                    </a:extLst>
                  </a:tr>
                  <a:tr h="604544">
                    <a:tc>
                      <a:txBody>
                        <a:bodyPr/>
                        <a:lstStyle/>
                        <a:p>
                          <a:pPr marL="0" marR="0" algn="ctr">
                            <a:lnSpc>
                              <a:spcPct val="107000"/>
                            </a:lnSpc>
                            <a:spcBef>
                              <a:spcPts val="0"/>
                            </a:spcBef>
                            <a:spcAft>
                              <a:spcPts val="800"/>
                            </a:spcAft>
                          </a:pPr>
                          <a:r>
                            <a:rPr lang="en-US" sz="1400">
                              <a:effectLst/>
                            </a:rPr>
                            <a:t>Weight for cross track error (m</a:t>
                          </a:r>
                          <a:r>
                            <a:rPr lang="en-US" sz="1400" baseline="30000">
                              <a:effectLst/>
                            </a:rPr>
                            <a:t>-2</a:t>
                          </a:r>
                          <a:r>
                            <a:rPr lang="en-US" sz="1400">
                              <a:effectLst/>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lvl="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𝑑</m:t>
                                    </m:r>
                                  </m:sub>
                                </m:sSub>
                              </m:oMath>
                            </m:oMathPara>
                          </a14:m>
                          <a:endParaRPr lang="en-US" sz="1400" dirty="0">
                            <a:effectLst/>
                          </a:endParaRPr>
                        </a:p>
                      </a:txBody>
                      <a:tcPr marL="68580" marR="68580" marT="0" marB="0" anchor="ctr"/>
                    </a:tc>
                    <a:extLst>
                      <a:ext uri="{0D108BD9-81ED-4DB2-BD59-A6C34878D82A}">
                        <a16:rowId xmlns:a16="http://schemas.microsoft.com/office/drawing/2014/main" val="1325444480"/>
                      </a:ext>
                    </a:extLst>
                  </a:tr>
                  <a:tr h="528622">
                    <a:tc>
                      <a:txBody>
                        <a:bodyPr/>
                        <a:lstStyle/>
                        <a:p>
                          <a:pPr marL="0" marR="0" algn="ctr">
                            <a:lnSpc>
                              <a:spcPct val="107000"/>
                            </a:lnSpc>
                            <a:spcBef>
                              <a:spcPts val="0"/>
                            </a:spcBef>
                            <a:spcAft>
                              <a:spcPts val="800"/>
                            </a:spcAft>
                          </a:pPr>
                          <a:r>
                            <a:rPr lang="en-US" sz="1400">
                              <a:effectLst/>
                            </a:rPr>
                            <a:t>Weight for orientation error (rad</a:t>
                          </a:r>
                          <a:r>
                            <a:rPr lang="en-US" sz="1400" baseline="30000">
                              <a:effectLst/>
                            </a:rPr>
                            <a:t>-2</a:t>
                          </a: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lvl="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m:rPr>
                                        <m:sty m:val="p"/>
                                      </m:rPr>
                                      <a:rPr lang="el-GR" sz="1800" b="0" i="1" smtClean="0">
                                        <a:effectLst/>
                                        <a:latin typeface="Cambria Math" panose="02040503050406030204" pitchFamily="18" charset="0"/>
                                      </a:rPr>
                                      <m:t>η</m:t>
                                    </m:r>
                                  </m:sub>
                                </m:sSub>
                              </m:oMath>
                            </m:oMathPara>
                          </a14:m>
                          <a:endParaRPr lang="en-US" sz="1400" dirty="0">
                            <a:effectLst/>
                          </a:endParaRPr>
                        </a:p>
                      </a:txBody>
                      <a:tcPr marL="68580" marR="68580" marT="0" marB="0" anchor="ctr"/>
                    </a:tc>
                    <a:extLst>
                      <a:ext uri="{0D108BD9-81ED-4DB2-BD59-A6C34878D82A}">
                        <a16:rowId xmlns:a16="http://schemas.microsoft.com/office/drawing/2014/main" val="4038146346"/>
                      </a:ext>
                    </a:extLst>
                  </a:tr>
                  <a:tr h="528622">
                    <a:tc>
                      <a:txBody>
                        <a:bodyPr/>
                        <a:lstStyle/>
                        <a:p>
                          <a:pPr marL="0" marR="0" algn="ctr">
                            <a:lnSpc>
                              <a:spcPct val="107000"/>
                            </a:lnSpc>
                            <a:spcBef>
                              <a:spcPts val="0"/>
                            </a:spcBef>
                            <a:spcAft>
                              <a:spcPts val="800"/>
                            </a:spcAft>
                          </a:pPr>
                          <a:r>
                            <a:rPr lang="en-US" sz="1400">
                              <a:effectLst/>
                            </a:rPr>
                            <a:t>Weight for yaw rate (rad/s</a:t>
                          </a:r>
                          <a:r>
                            <a:rPr lang="en-US" sz="1400" baseline="30000">
                              <a:effectLst/>
                            </a:rPr>
                            <a:t>-2</a:t>
                          </a:r>
                          <a:r>
                            <a:rPr lang="en-US" sz="1400">
                              <a:effectLst/>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lvl="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m:rPr>
                                        <m:sty m:val="p"/>
                                      </m:rPr>
                                      <a:rPr lang="el-GR" sz="1800" b="0" i="1" smtClean="0">
                                        <a:effectLst/>
                                        <a:latin typeface="Cambria Math" panose="02040503050406030204" pitchFamily="18" charset="0"/>
                                      </a:rPr>
                                      <m:t>ω</m:t>
                                    </m:r>
                                  </m:sub>
                                </m:sSub>
                              </m:oMath>
                            </m:oMathPara>
                          </a14:m>
                          <a:endParaRPr lang="en-US" sz="1400" dirty="0">
                            <a:effectLst/>
                          </a:endParaRPr>
                        </a:p>
                      </a:txBody>
                      <a:tcPr marL="68580" marR="68580" marT="0" marB="0" anchor="ctr"/>
                    </a:tc>
                    <a:extLst>
                      <a:ext uri="{0D108BD9-81ED-4DB2-BD59-A6C34878D82A}">
                        <a16:rowId xmlns:a16="http://schemas.microsoft.com/office/drawing/2014/main" val="788270581"/>
                      </a:ext>
                    </a:extLst>
                  </a:tr>
                  <a:tr h="528622">
                    <a:tc>
                      <a:txBody>
                        <a:bodyPr/>
                        <a:lstStyle/>
                        <a:p>
                          <a:pPr marL="0" marR="0" algn="ctr">
                            <a:lnSpc>
                              <a:spcPct val="107000"/>
                            </a:lnSpc>
                            <a:spcBef>
                              <a:spcPts val="0"/>
                            </a:spcBef>
                            <a:spcAft>
                              <a:spcPts val="800"/>
                            </a:spcAft>
                          </a:pPr>
                          <a:r>
                            <a:rPr lang="en-US" sz="1400">
                              <a:effectLst/>
                            </a:rPr>
                            <a:t>Weight for acceleration</a:t>
                          </a:r>
                          <a:r>
                            <a:rPr lang="en-US" sz="1400" baseline="0">
                              <a:effectLst/>
                            </a:rPr>
                            <a:t> </a:t>
                          </a:r>
                          <a:r>
                            <a:rPr lang="en-US" sz="1400">
                              <a:effectLst/>
                            </a:rPr>
                            <a:t> (m/s</a:t>
                          </a:r>
                          <a:r>
                            <a:rPr lang="en-US" sz="1400" baseline="30000">
                              <a:effectLst/>
                            </a:rPr>
                            <a:t>2</a:t>
                          </a:r>
                          <a:r>
                            <a:rPr lang="en-US" sz="1400">
                              <a:effectLst/>
                            </a:rPr>
                            <a:t>)</a:t>
                          </a:r>
                          <a:r>
                            <a:rPr lang="en-US" sz="1400" baseline="30000">
                              <a:effectLst/>
                            </a:rPr>
                            <a:t>-2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lvl="0" algn="ctr">
                            <a:lnSpc>
                              <a:spcPct val="107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𝑤</m:t>
                                    </m:r>
                                  </m:e>
                                  <m:sub>
                                    <m:r>
                                      <a:rPr lang="en-US" sz="1800" b="0" i="1" smtClean="0">
                                        <a:effectLst/>
                                        <a:latin typeface="Cambria Math" panose="02040503050406030204" pitchFamily="18" charset="0"/>
                                      </a:rPr>
                                      <m:t>𝑎</m:t>
                                    </m:r>
                                  </m:sub>
                                </m:sSub>
                              </m:oMath>
                            </m:oMathPara>
                          </a14:m>
                          <a:endParaRPr lang="en-US" sz="1400" baseline="30000" dirty="0">
                            <a:effectLst/>
                          </a:endParaRPr>
                        </a:p>
                      </a:txBody>
                      <a:tcPr marL="68580" marR="68580" marT="0" marB="0" anchor="ctr"/>
                    </a:tc>
                    <a:extLst>
                      <a:ext uri="{0D108BD9-81ED-4DB2-BD59-A6C34878D82A}">
                        <a16:rowId xmlns:a16="http://schemas.microsoft.com/office/drawing/2014/main" val="3030119747"/>
                      </a:ext>
                    </a:extLst>
                  </a:tr>
                  <a:tr h="528622">
                    <a:tc>
                      <a:txBody>
                        <a:bodyPr/>
                        <a:lstStyle/>
                        <a:p>
                          <a:pPr marL="0" marR="0" algn="ctr">
                            <a:lnSpc>
                              <a:spcPct val="107000"/>
                            </a:lnSpc>
                            <a:spcBef>
                              <a:spcPts val="0"/>
                            </a:spcBef>
                            <a:spcAft>
                              <a:spcPts val="800"/>
                            </a:spcAft>
                          </a:pPr>
                          <a:r>
                            <a:rPr lang="en-US" sz="1400">
                              <a:effectLst/>
                            </a:rPr>
                            <a:t>Weight for yaw acceleration (rad/s</a:t>
                          </a:r>
                          <a:r>
                            <a:rPr lang="en-US" sz="1400" baseline="30000">
                              <a:effectLst/>
                            </a:rPr>
                            <a:t>2</a:t>
                          </a:r>
                          <a:r>
                            <a:rPr lang="en-US" sz="1400">
                              <a:effectLst/>
                            </a:rPr>
                            <a:t>)</a:t>
                          </a:r>
                          <a:r>
                            <a:rPr lang="en-US" sz="1400" baseline="30000">
                              <a:effectLst/>
                            </a:rPr>
                            <a:t>-2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lvl="0" algn="ctr">
                            <a:lnSpc>
                              <a:spcPct val="107000"/>
                            </a:lnSpc>
                            <a:spcBef>
                              <a:spcPts val="0"/>
                            </a:spcBef>
                            <a:spcAft>
                              <a:spcPts val="800"/>
                            </a:spcAft>
                            <a:buNone/>
                          </a:pPr>
                          <a14:m>
                            <m:oMath xmlns:m="http://schemas.openxmlformats.org/officeDocument/2006/math">
                              <m:sSub>
                                <m:sSubPr>
                                  <m:ctrlPr>
                                    <a:rPr lang="en-US" sz="1800" i="1" smtClean="0">
                                      <a:effectLst/>
                                      <a:latin typeface="Cambria Math" panose="02040503050406030204" pitchFamily="18" charset="0"/>
                                    </a:rPr>
                                  </m:ctrlPr>
                                </m:sSubPr>
                                <m:e>
                                  <m:r>
                                    <a:rPr lang="en-US" sz="1800">
                                      <a:effectLst/>
                                      <a:latin typeface="Cambria Math" panose="02040503050406030204" pitchFamily="18" charset="0"/>
                                    </a:rPr>
                                    <m:t>𝑤</m:t>
                                  </m:r>
                                  <m:r>
                                    <a:rPr lang="en-US" sz="1800">
                                      <a:effectLst/>
                                      <a:latin typeface="Cambria Math" panose="02040503050406030204" pitchFamily="18" charset="0"/>
                                    </a:rPr>
                                    <m:t>∙</m:t>
                                  </m:r>
                                </m:e>
                                <m:sub>
                                  <m:r>
                                    <a:rPr lang="en-US" sz="1800">
                                      <a:effectLst/>
                                      <a:latin typeface="Cambria Math" panose="02040503050406030204" pitchFamily="18" charset="0"/>
                                    </a:rPr>
                                    <m:t>𝜔</m:t>
                                  </m:r>
                                </m:sub>
                              </m:sSub>
                            </m:oMath>
                          </a14:m>
                          <a:r>
                            <a:rPr lang="en-US" sz="1800">
                              <a:effectLst/>
                            </a:rPr>
                            <a:t> </a:t>
                          </a:r>
                          <a:endParaRPr lang="en-US" sz="1400" baseline="30000" dirty="0">
                            <a:effectLst/>
                          </a:endParaRPr>
                        </a:p>
                      </a:txBody>
                      <a:tcPr marL="68580" marR="68580" marT="0" marB="0" anchor="ctr"/>
                    </a:tc>
                    <a:extLst>
                      <a:ext uri="{0D108BD9-81ED-4DB2-BD59-A6C34878D82A}">
                        <a16:rowId xmlns:a16="http://schemas.microsoft.com/office/drawing/2014/main" val="3839059789"/>
                      </a:ext>
                    </a:extLst>
                  </a:tr>
                  <a:tr h="528622">
                    <a:tc>
                      <a:txBody>
                        <a:bodyPr/>
                        <a:lstStyle/>
                        <a:p>
                          <a:pPr marL="0" marR="0" algn="ctr">
                            <a:lnSpc>
                              <a:spcPct val="107000"/>
                            </a:lnSpc>
                            <a:spcBef>
                              <a:spcPts val="0"/>
                            </a:spcBef>
                            <a:spcAft>
                              <a:spcPts val="800"/>
                            </a:spcAft>
                          </a:pPr>
                          <a:r>
                            <a:rPr lang="en-US" sz="1400">
                              <a:effectLst/>
                            </a:rPr>
                            <a:t>Weight for forward jerk (m/s</a:t>
                          </a:r>
                          <a:r>
                            <a:rPr lang="en-US" sz="1400" baseline="30000">
                              <a:effectLst/>
                            </a:rPr>
                            <a:t>3</a:t>
                          </a:r>
                          <a:r>
                            <a:rPr lang="en-US" sz="1400">
                              <a:effectLst/>
                            </a:rPr>
                            <a:t>)</a:t>
                          </a:r>
                          <a:r>
                            <a:rPr lang="en-US" sz="1400" baseline="30000">
                              <a:effectLst/>
                            </a:rPr>
                            <a:t>-2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lvl="0" algn="ctr">
                            <a:lnSpc>
                              <a:spcPct val="107000"/>
                            </a:lnSpc>
                            <a:spcBef>
                              <a:spcPts val="0"/>
                            </a:spcBef>
                            <a:spcAft>
                              <a:spcPts val="800"/>
                            </a:spcAft>
                            <a:buNone/>
                          </a:pPr>
                          <a14:m>
                            <m:oMath xmlns:m="http://schemas.openxmlformats.org/officeDocument/2006/math">
                              <m:sSub>
                                <m:sSubPr>
                                  <m:ctrlPr>
                                    <a:rPr lang="en-US" sz="1800" i="1" smtClean="0">
                                      <a:effectLst/>
                                      <a:latin typeface="Cambria Math" panose="02040503050406030204" pitchFamily="18" charset="0"/>
                                    </a:rPr>
                                  </m:ctrlPr>
                                </m:sSubPr>
                                <m:e>
                                  <m:r>
                                    <a:rPr lang="en-US" sz="1800">
                                      <a:effectLst/>
                                      <a:latin typeface="Cambria Math" panose="02040503050406030204" pitchFamily="18" charset="0"/>
                                    </a:rPr>
                                    <m:t>𝑤</m:t>
                                  </m:r>
                                  <m:r>
                                    <a:rPr lang="en-US" sz="1800">
                                      <a:effectLst/>
                                      <a:latin typeface="Cambria Math" panose="02040503050406030204" pitchFamily="18" charset="0"/>
                                    </a:rPr>
                                    <m:t>∙</m:t>
                                  </m:r>
                                </m:e>
                                <m:sub>
                                  <m:r>
                                    <a:rPr lang="en-US" sz="1800">
                                      <a:effectLst/>
                                      <a:latin typeface="Cambria Math" panose="02040503050406030204" pitchFamily="18" charset="0"/>
                                    </a:rPr>
                                    <m:t>𝑎</m:t>
                                  </m:r>
                                </m:sub>
                              </m:sSub>
                            </m:oMath>
                          </a14:m>
                          <a:r>
                            <a:rPr lang="en-US" sz="1800">
                              <a:effectLst/>
                            </a:rPr>
                            <a:t> </a:t>
                          </a:r>
                          <a:endParaRPr lang="en-US" sz="1800" baseline="30000" dirty="0">
                            <a:effectLst/>
                          </a:endParaRPr>
                        </a:p>
                      </a:txBody>
                      <a:tcPr marL="68580" marR="68580" marT="0" marB="0" anchor="ctr"/>
                    </a:tc>
                    <a:extLst>
                      <a:ext uri="{0D108BD9-81ED-4DB2-BD59-A6C34878D82A}">
                        <a16:rowId xmlns:a16="http://schemas.microsoft.com/office/drawing/2014/main" val="4210124059"/>
                      </a:ext>
                    </a:extLst>
                  </a:tr>
                </a:tbl>
              </a:graphicData>
            </a:graphic>
          </p:graphicFrame>
        </mc:Choice>
        <mc:Fallback>
          <p:graphicFrame>
            <p:nvGraphicFramePr>
              <p:cNvPr id="19" name="Table 18">
                <a:extLst>
                  <a:ext uri="{FF2B5EF4-FFF2-40B4-BE49-F238E27FC236}">
                    <a16:creationId xmlns:a16="http://schemas.microsoft.com/office/drawing/2014/main" id="{A0892FB4-5A78-48D4-8C55-C6E1F2B27AE2}"/>
                  </a:ext>
                </a:extLst>
              </p:cNvPr>
              <p:cNvGraphicFramePr>
                <a:graphicFrameLocks noGrp="1"/>
              </p:cNvGraphicFramePr>
              <p:nvPr>
                <p:extLst>
                  <p:ext uri="{D42A27DB-BD31-4B8C-83A1-F6EECF244321}">
                    <p14:modId xmlns:p14="http://schemas.microsoft.com/office/powerpoint/2010/main" val="3866293057"/>
                  </p:ext>
                </p:extLst>
              </p:nvPr>
            </p:nvGraphicFramePr>
            <p:xfrm>
              <a:off x="6221392" y="1523999"/>
              <a:ext cx="5623364" cy="4306227"/>
            </p:xfrm>
            <a:graphic>
              <a:graphicData uri="http://schemas.openxmlformats.org/drawingml/2006/table">
                <a:tbl>
                  <a:tblPr firstRow="1" firstCol="1" bandRow="1">
                    <a:tableStyleId>{5C22544A-7EE6-4342-B048-85BDC9FD1C3A}</a:tableStyleId>
                  </a:tblPr>
                  <a:tblGrid>
                    <a:gridCol w="3931276">
                      <a:extLst>
                        <a:ext uri="{9D8B030D-6E8A-4147-A177-3AD203B41FA5}">
                          <a16:colId xmlns:a16="http://schemas.microsoft.com/office/drawing/2014/main" val="4245424992"/>
                        </a:ext>
                      </a:extLst>
                    </a:gridCol>
                    <a:gridCol w="1692088">
                      <a:extLst>
                        <a:ext uri="{9D8B030D-6E8A-4147-A177-3AD203B41FA5}">
                          <a16:colId xmlns:a16="http://schemas.microsoft.com/office/drawing/2014/main" val="3650843996"/>
                        </a:ext>
                      </a:extLst>
                    </a:gridCol>
                  </a:tblGrid>
                  <a:tr h="529951">
                    <a:tc>
                      <a:txBody>
                        <a:bodyPr/>
                        <a:lstStyle/>
                        <a:p>
                          <a:pPr marL="0" marR="0" algn="ctr">
                            <a:lnSpc>
                              <a:spcPct val="107000"/>
                            </a:lnSpc>
                            <a:spcBef>
                              <a:spcPts val="0"/>
                            </a:spcBef>
                            <a:spcAft>
                              <a:spcPts val="800"/>
                            </a:spcAft>
                          </a:pPr>
                          <a:r>
                            <a:rPr lang="en-US" sz="1400">
                              <a:effectLst/>
                            </a:rPr>
                            <a:t>Weight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lvl="0" algn="ctr">
                            <a:lnSpc>
                              <a:spcPct val="107000"/>
                            </a:lnSpc>
                            <a:spcBef>
                              <a:spcPts val="0"/>
                            </a:spcBef>
                            <a:spcAft>
                              <a:spcPts val="800"/>
                            </a:spcAft>
                            <a:buNone/>
                          </a:pPr>
                          <a:r>
                            <a:rPr lang="en-US" sz="1400">
                              <a:effectLst/>
                            </a:rPr>
                            <a:t>Ký hiệu</a:t>
                          </a:r>
                          <a:endParaRPr lang="en-US" sz="1400" dirty="0">
                            <a:effectLst/>
                          </a:endParaRPr>
                        </a:p>
                      </a:txBody>
                      <a:tcPr marL="68580" marR="68580" marT="0" marB="0" anchor="ctr"/>
                    </a:tc>
                    <a:extLst>
                      <a:ext uri="{0D108BD9-81ED-4DB2-BD59-A6C34878D82A}">
                        <a16:rowId xmlns:a16="http://schemas.microsoft.com/office/drawing/2014/main" val="2925538958"/>
                      </a:ext>
                    </a:extLst>
                  </a:tr>
                  <a:tr h="528622">
                    <a:tc>
                      <a:txBody>
                        <a:bodyPr/>
                        <a:lstStyle/>
                        <a:p>
                          <a:pPr marL="0" marR="0" algn="ctr">
                            <a:lnSpc>
                              <a:spcPct val="107000"/>
                            </a:lnSpc>
                            <a:spcBef>
                              <a:spcPts val="0"/>
                            </a:spcBef>
                            <a:spcAft>
                              <a:spcPts val="800"/>
                            </a:spcAft>
                          </a:pPr>
                          <a:r>
                            <a:rPr lang="en-US" sz="1400">
                              <a:effectLst/>
                            </a:rPr>
                            <a:t>Weight for forward velocity error (m/s</a:t>
                          </a:r>
                          <a:r>
                            <a:rPr lang="en-US" sz="1400" baseline="30000">
                              <a:effectLst/>
                            </a:rPr>
                            <a:t>2­</a:t>
                          </a:r>
                          <a:r>
                            <a:rPr lang="en-US" sz="1400">
                              <a:effectLst/>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5"/>
                          <a:stretch>
                            <a:fillRect l="-232734" t="-101149" r="-1439" b="-616092"/>
                          </a:stretch>
                        </a:blipFill>
                      </a:tcPr>
                    </a:tc>
                    <a:extLst>
                      <a:ext uri="{0D108BD9-81ED-4DB2-BD59-A6C34878D82A}">
                        <a16:rowId xmlns:a16="http://schemas.microsoft.com/office/drawing/2014/main" val="2588603022"/>
                      </a:ext>
                    </a:extLst>
                  </a:tr>
                  <a:tr h="604544">
                    <a:tc>
                      <a:txBody>
                        <a:bodyPr/>
                        <a:lstStyle/>
                        <a:p>
                          <a:pPr marL="0" marR="0" algn="ctr">
                            <a:lnSpc>
                              <a:spcPct val="107000"/>
                            </a:lnSpc>
                            <a:spcBef>
                              <a:spcPts val="0"/>
                            </a:spcBef>
                            <a:spcAft>
                              <a:spcPts val="800"/>
                            </a:spcAft>
                          </a:pPr>
                          <a:r>
                            <a:rPr lang="en-US" sz="1400">
                              <a:effectLst/>
                            </a:rPr>
                            <a:t>Weight for cross track error (m</a:t>
                          </a:r>
                          <a:r>
                            <a:rPr lang="en-US" sz="1400" baseline="30000">
                              <a:effectLst/>
                            </a:rPr>
                            <a:t>-2</a:t>
                          </a:r>
                          <a:r>
                            <a:rPr lang="en-US" sz="1400">
                              <a:effectLst/>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5"/>
                          <a:stretch>
                            <a:fillRect l="-232734" t="-176768" r="-1439" b="-441414"/>
                          </a:stretch>
                        </a:blipFill>
                      </a:tcPr>
                    </a:tc>
                    <a:extLst>
                      <a:ext uri="{0D108BD9-81ED-4DB2-BD59-A6C34878D82A}">
                        <a16:rowId xmlns:a16="http://schemas.microsoft.com/office/drawing/2014/main" val="1325444480"/>
                      </a:ext>
                    </a:extLst>
                  </a:tr>
                  <a:tr h="528622">
                    <a:tc>
                      <a:txBody>
                        <a:bodyPr/>
                        <a:lstStyle/>
                        <a:p>
                          <a:pPr marL="0" marR="0" algn="ctr">
                            <a:lnSpc>
                              <a:spcPct val="107000"/>
                            </a:lnSpc>
                            <a:spcBef>
                              <a:spcPts val="0"/>
                            </a:spcBef>
                            <a:spcAft>
                              <a:spcPts val="800"/>
                            </a:spcAft>
                          </a:pPr>
                          <a:r>
                            <a:rPr lang="en-US" sz="1400">
                              <a:effectLst/>
                            </a:rPr>
                            <a:t>Weight for orientation error (rad</a:t>
                          </a:r>
                          <a:r>
                            <a:rPr lang="en-US" sz="1400" baseline="30000">
                              <a:effectLst/>
                            </a:rPr>
                            <a:t>-2</a:t>
                          </a: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5"/>
                          <a:stretch>
                            <a:fillRect l="-232734" t="-314943" r="-1439" b="-402299"/>
                          </a:stretch>
                        </a:blipFill>
                      </a:tcPr>
                    </a:tc>
                    <a:extLst>
                      <a:ext uri="{0D108BD9-81ED-4DB2-BD59-A6C34878D82A}">
                        <a16:rowId xmlns:a16="http://schemas.microsoft.com/office/drawing/2014/main" val="4038146346"/>
                      </a:ext>
                    </a:extLst>
                  </a:tr>
                  <a:tr h="528622">
                    <a:tc>
                      <a:txBody>
                        <a:bodyPr/>
                        <a:lstStyle/>
                        <a:p>
                          <a:pPr marL="0" marR="0" algn="ctr">
                            <a:lnSpc>
                              <a:spcPct val="107000"/>
                            </a:lnSpc>
                            <a:spcBef>
                              <a:spcPts val="0"/>
                            </a:spcBef>
                            <a:spcAft>
                              <a:spcPts val="800"/>
                            </a:spcAft>
                          </a:pPr>
                          <a:r>
                            <a:rPr lang="en-US" sz="1400">
                              <a:effectLst/>
                            </a:rPr>
                            <a:t>Weight for yaw rate (rad/s</a:t>
                          </a:r>
                          <a:r>
                            <a:rPr lang="en-US" sz="1400" baseline="30000">
                              <a:effectLst/>
                            </a:rPr>
                            <a:t>-2</a:t>
                          </a:r>
                          <a:r>
                            <a:rPr lang="en-US" sz="1400">
                              <a:effectLst/>
                            </a:rPr>
                            <a: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5"/>
                          <a:stretch>
                            <a:fillRect l="-232734" t="-414943" r="-1439" b="-302299"/>
                          </a:stretch>
                        </a:blipFill>
                      </a:tcPr>
                    </a:tc>
                    <a:extLst>
                      <a:ext uri="{0D108BD9-81ED-4DB2-BD59-A6C34878D82A}">
                        <a16:rowId xmlns:a16="http://schemas.microsoft.com/office/drawing/2014/main" val="788270581"/>
                      </a:ext>
                    </a:extLst>
                  </a:tr>
                  <a:tr h="528622">
                    <a:tc>
                      <a:txBody>
                        <a:bodyPr/>
                        <a:lstStyle/>
                        <a:p>
                          <a:pPr marL="0" marR="0" algn="ctr">
                            <a:lnSpc>
                              <a:spcPct val="107000"/>
                            </a:lnSpc>
                            <a:spcBef>
                              <a:spcPts val="0"/>
                            </a:spcBef>
                            <a:spcAft>
                              <a:spcPts val="800"/>
                            </a:spcAft>
                          </a:pPr>
                          <a:r>
                            <a:rPr lang="en-US" sz="1400">
                              <a:effectLst/>
                            </a:rPr>
                            <a:t>Weight for acceleration</a:t>
                          </a:r>
                          <a:r>
                            <a:rPr lang="en-US" sz="1400" baseline="0">
                              <a:effectLst/>
                            </a:rPr>
                            <a:t> </a:t>
                          </a:r>
                          <a:r>
                            <a:rPr lang="en-US" sz="1400">
                              <a:effectLst/>
                            </a:rPr>
                            <a:t> (m/s</a:t>
                          </a:r>
                          <a:r>
                            <a:rPr lang="en-US" sz="1400" baseline="30000">
                              <a:effectLst/>
                            </a:rPr>
                            <a:t>2</a:t>
                          </a:r>
                          <a:r>
                            <a:rPr lang="en-US" sz="1400">
                              <a:effectLst/>
                            </a:rPr>
                            <a:t>)</a:t>
                          </a:r>
                          <a:r>
                            <a:rPr lang="en-US" sz="1400" baseline="30000">
                              <a:effectLst/>
                            </a:rPr>
                            <a:t>-2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5"/>
                          <a:stretch>
                            <a:fillRect l="-232734" t="-514943" r="-1439" b="-202299"/>
                          </a:stretch>
                        </a:blipFill>
                      </a:tcPr>
                    </a:tc>
                    <a:extLst>
                      <a:ext uri="{0D108BD9-81ED-4DB2-BD59-A6C34878D82A}">
                        <a16:rowId xmlns:a16="http://schemas.microsoft.com/office/drawing/2014/main" val="3030119747"/>
                      </a:ext>
                    </a:extLst>
                  </a:tr>
                  <a:tr h="528622">
                    <a:tc>
                      <a:txBody>
                        <a:bodyPr/>
                        <a:lstStyle/>
                        <a:p>
                          <a:pPr marL="0" marR="0" algn="ctr">
                            <a:lnSpc>
                              <a:spcPct val="107000"/>
                            </a:lnSpc>
                            <a:spcBef>
                              <a:spcPts val="0"/>
                            </a:spcBef>
                            <a:spcAft>
                              <a:spcPts val="800"/>
                            </a:spcAft>
                          </a:pPr>
                          <a:r>
                            <a:rPr lang="en-US" sz="1400">
                              <a:effectLst/>
                            </a:rPr>
                            <a:t>Weight for yaw acceleration (rad/s</a:t>
                          </a:r>
                          <a:r>
                            <a:rPr lang="en-US" sz="1400" baseline="30000">
                              <a:effectLst/>
                            </a:rPr>
                            <a:t>2</a:t>
                          </a:r>
                          <a:r>
                            <a:rPr lang="en-US" sz="1400">
                              <a:effectLst/>
                            </a:rPr>
                            <a:t>)</a:t>
                          </a:r>
                          <a:r>
                            <a:rPr lang="en-US" sz="1400" baseline="30000">
                              <a:effectLst/>
                            </a:rPr>
                            <a:t>-2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5"/>
                          <a:stretch>
                            <a:fillRect l="-232734" t="-614943" r="-1439" b="-102299"/>
                          </a:stretch>
                        </a:blipFill>
                      </a:tcPr>
                    </a:tc>
                    <a:extLst>
                      <a:ext uri="{0D108BD9-81ED-4DB2-BD59-A6C34878D82A}">
                        <a16:rowId xmlns:a16="http://schemas.microsoft.com/office/drawing/2014/main" val="3839059789"/>
                      </a:ext>
                    </a:extLst>
                  </a:tr>
                  <a:tr h="528622">
                    <a:tc>
                      <a:txBody>
                        <a:bodyPr/>
                        <a:lstStyle/>
                        <a:p>
                          <a:pPr marL="0" marR="0" algn="ctr">
                            <a:lnSpc>
                              <a:spcPct val="107000"/>
                            </a:lnSpc>
                            <a:spcBef>
                              <a:spcPts val="0"/>
                            </a:spcBef>
                            <a:spcAft>
                              <a:spcPts val="800"/>
                            </a:spcAft>
                          </a:pPr>
                          <a:r>
                            <a:rPr lang="en-US" sz="1400">
                              <a:effectLst/>
                            </a:rPr>
                            <a:t>Weight for forward jerk (m/s</a:t>
                          </a:r>
                          <a:r>
                            <a:rPr lang="en-US" sz="1400" baseline="30000">
                              <a:effectLst/>
                            </a:rPr>
                            <a:t>3</a:t>
                          </a:r>
                          <a:r>
                            <a:rPr lang="en-US" sz="1400">
                              <a:effectLst/>
                            </a:rPr>
                            <a:t>)</a:t>
                          </a:r>
                          <a:r>
                            <a:rPr lang="en-US" sz="1400" baseline="30000">
                              <a:effectLst/>
                            </a:rPr>
                            <a:t>-2</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5"/>
                          <a:stretch>
                            <a:fillRect l="-232734" t="-714943" r="-1439" b="-2299"/>
                          </a:stretch>
                        </a:blipFill>
                      </a:tcPr>
                    </a:tc>
                    <a:extLst>
                      <a:ext uri="{0D108BD9-81ED-4DB2-BD59-A6C34878D82A}">
                        <a16:rowId xmlns:a16="http://schemas.microsoft.com/office/drawing/2014/main" val="4210124059"/>
                      </a:ext>
                    </a:extLst>
                  </a:tr>
                </a:tbl>
              </a:graphicData>
            </a:graphic>
          </p:graphicFrame>
        </mc:Fallback>
      </mc:AlternateContent>
    </p:spTree>
    <p:extLst>
      <p:ext uri="{BB962C8B-B14F-4D97-AF65-F5344CB8AC3E}">
        <p14:creationId xmlns:p14="http://schemas.microsoft.com/office/powerpoint/2010/main" val="3319979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6" y="0"/>
            <a:ext cx="10206721" cy="746973"/>
          </a:xfrm>
        </p:spPr>
        <p:txBody>
          <a:bodyPr>
            <a:normAutofit fontScale="90000"/>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2.3. Tích hợp giải thuật MPC vào Navigation Stack của ROS</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13</a:t>
            </a:fld>
            <a:endParaRPr lang="en-US">
              <a:solidFill>
                <a:schemeClr val="tx1"/>
              </a:solidFill>
            </a:endParaRPr>
          </a:p>
        </p:txBody>
      </p:sp>
      <p:pic>
        <p:nvPicPr>
          <p:cNvPr id="14" name="Picture 13" descr="Diagram, schematic&#10;&#10;Description automatically generated">
            <a:extLst>
              <a:ext uri="{FF2B5EF4-FFF2-40B4-BE49-F238E27FC236}">
                <a16:creationId xmlns:a16="http://schemas.microsoft.com/office/drawing/2014/main" id="{6B74EE08-4B96-4908-B7BD-F6B856ED43F2}"/>
              </a:ext>
            </a:extLst>
          </p:cNvPr>
          <p:cNvPicPr>
            <a:picLocks noChangeAspect="1"/>
          </p:cNvPicPr>
          <p:nvPr/>
        </p:nvPicPr>
        <p:blipFill>
          <a:blip r:embed="rId3"/>
          <a:stretch>
            <a:fillRect/>
          </a:stretch>
        </p:blipFill>
        <p:spPr>
          <a:xfrm>
            <a:off x="799385" y="3870583"/>
            <a:ext cx="5296615" cy="2102528"/>
          </a:xfrm>
          <a:prstGeom prst="rect">
            <a:avLst/>
          </a:prstGeom>
        </p:spPr>
      </p:pic>
      <p:pic>
        <p:nvPicPr>
          <p:cNvPr id="15" name="Picture 14" descr="Diagram&#10;&#10;Description automatically generated">
            <a:extLst>
              <a:ext uri="{FF2B5EF4-FFF2-40B4-BE49-F238E27FC236}">
                <a16:creationId xmlns:a16="http://schemas.microsoft.com/office/drawing/2014/main" id="{5EAED609-BCE3-41B2-BEF9-9F1F7060C117}"/>
              </a:ext>
            </a:extLst>
          </p:cNvPr>
          <p:cNvPicPr>
            <a:picLocks noChangeAspect="1"/>
          </p:cNvPicPr>
          <p:nvPr/>
        </p:nvPicPr>
        <p:blipFill>
          <a:blip r:embed="rId4"/>
          <a:stretch>
            <a:fillRect/>
          </a:stretch>
        </p:blipFill>
        <p:spPr>
          <a:xfrm>
            <a:off x="6898527" y="1065805"/>
            <a:ext cx="5016712" cy="5045220"/>
          </a:xfrm>
          <a:prstGeom prst="rect">
            <a:avLst/>
          </a:prstGeom>
        </p:spPr>
      </p:pic>
      <p:sp>
        <p:nvSpPr>
          <p:cNvPr id="16" name="TextBox 15">
            <a:extLst>
              <a:ext uri="{FF2B5EF4-FFF2-40B4-BE49-F238E27FC236}">
                <a16:creationId xmlns:a16="http://schemas.microsoft.com/office/drawing/2014/main" id="{E583A924-8DF3-491C-BCA3-20A21522BE3A}"/>
              </a:ext>
            </a:extLst>
          </p:cNvPr>
          <p:cNvSpPr txBox="1"/>
          <p:nvPr/>
        </p:nvSpPr>
        <p:spPr>
          <a:xfrm>
            <a:off x="799385" y="1493946"/>
            <a:ext cx="6099142" cy="1631216"/>
          </a:xfrm>
          <a:prstGeom prst="rect">
            <a:avLst/>
          </a:prstGeom>
          <a:noFill/>
        </p:spPr>
        <p:txBody>
          <a:bodyPr wrap="square">
            <a:spAutoFit/>
          </a:bodyPr>
          <a:lstStyle/>
          <a:p>
            <a:pPr marL="285750" indent="-285750">
              <a:buFont typeface="Wingdings" panose="05000000000000000000" pitchFamily="2" charset="2"/>
              <a:buChar char="§"/>
            </a:pPr>
            <a:r>
              <a:rPr lang="en-US" sz="2000">
                <a:effectLst/>
                <a:ea typeface="Times New Roman" panose="02020603050405020304" pitchFamily="18" charset="0"/>
              </a:rPr>
              <a:t>Navigation Stack trong ROS</a:t>
            </a:r>
          </a:p>
          <a:p>
            <a:pPr marL="285750" indent="-285750">
              <a:buFont typeface="Wingdings" panose="05000000000000000000" pitchFamily="2" charset="2"/>
              <a:buChar char="§"/>
            </a:pPr>
            <a:r>
              <a:rPr lang="en-US" sz="2000">
                <a:ea typeface="Times New Roman" panose="02020603050405020304" pitchFamily="18" charset="0"/>
              </a:rPr>
              <a:t>S</a:t>
            </a:r>
            <a:r>
              <a:rPr lang="en-US" sz="2000">
                <a:effectLst/>
                <a:ea typeface="Times New Roman" panose="02020603050405020304" pitchFamily="18" charset="0"/>
              </a:rPr>
              <a:t>ử dụng giải thuật tìm đường A* (Global Planner) để tìm đường đi ngắn nhất tới đích</a:t>
            </a:r>
            <a:endParaRPr lang="en-US" sz="2000">
              <a:ea typeface="Times New Roman" panose="02020603050405020304" pitchFamily="18" charset="0"/>
            </a:endParaRPr>
          </a:p>
          <a:p>
            <a:pPr marL="285750" indent="-285750">
              <a:buFont typeface="Wingdings" panose="05000000000000000000" pitchFamily="2" charset="2"/>
              <a:buChar char="§"/>
            </a:pPr>
            <a:r>
              <a:rPr lang="en-US" sz="2000">
                <a:effectLst/>
                <a:ea typeface="Times New Roman" panose="02020603050405020304" pitchFamily="18" charset="0"/>
              </a:rPr>
              <a:t>Nonlinear MPC (vai trò như Local Planner) </a:t>
            </a:r>
          </a:p>
          <a:p>
            <a:pPr marL="285750" indent="-285750">
              <a:buFont typeface="Wingdings" panose="05000000000000000000" pitchFamily="2" charset="2"/>
              <a:buChar char="§"/>
            </a:pPr>
            <a:r>
              <a:rPr lang="en-US" sz="2000"/>
              <a:t>Quadratic Programming</a:t>
            </a:r>
          </a:p>
        </p:txBody>
      </p:sp>
    </p:spTree>
    <p:extLst>
      <p:ext uri="{BB962C8B-B14F-4D97-AF65-F5344CB8AC3E}">
        <p14:creationId xmlns:p14="http://schemas.microsoft.com/office/powerpoint/2010/main" val="4128465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3. Mô phỏng giải thuật MPC trên Gazebo</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14</a:t>
            </a:fld>
            <a:endParaRPr lang="en-US">
              <a:solidFill>
                <a:schemeClr val="tx1"/>
              </a:solidFill>
            </a:endParaRPr>
          </a:p>
        </p:txBody>
      </p:sp>
      <p:sp>
        <p:nvSpPr>
          <p:cNvPr id="10" name="TextBox 9">
            <a:extLst>
              <a:ext uri="{FF2B5EF4-FFF2-40B4-BE49-F238E27FC236}">
                <a16:creationId xmlns:a16="http://schemas.microsoft.com/office/drawing/2014/main" id="{545448E6-794E-4C5A-A7BA-855AD86DABD9}"/>
              </a:ext>
            </a:extLst>
          </p:cNvPr>
          <p:cNvSpPr txBox="1"/>
          <p:nvPr/>
        </p:nvSpPr>
        <p:spPr>
          <a:xfrm>
            <a:off x="1331687" y="1062949"/>
            <a:ext cx="4899431" cy="2246769"/>
          </a:xfrm>
          <a:prstGeom prst="rect">
            <a:avLst/>
          </a:prstGeom>
          <a:noFill/>
        </p:spPr>
        <p:txBody>
          <a:bodyPr wrap="square">
            <a:spAutoFit/>
          </a:bodyPr>
          <a:lstStyle/>
          <a:p>
            <a:pPr marL="457200" marR="0" indent="457200" algn="just">
              <a:spcBef>
                <a:spcPts val="0"/>
              </a:spcBef>
              <a:spcAft>
                <a:spcPts val="0"/>
              </a:spcAft>
              <a:tabLst>
                <a:tab pos="514350" algn="l"/>
              </a:tabLst>
            </a:pPr>
            <a:r>
              <a:rPr lang="en-US" sz="2000">
                <a:effectLst/>
                <a:ea typeface="Times New Roman" panose="02020603050405020304" pitchFamily="18" charset="0"/>
                <a:cs typeface="Times New Roman" panose="02020603050405020304" pitchFamily="18" charset="0"/>
              </a:rPr>
              <a:t>Thông số cơ bản của bài mô phỏng:</a:t>
            </a:r>
          </a:p>
          <a:p>
            <a:pPr marL="342900" marR="0" lvl="0" indent="-342900" algn="just">
              <a:spcBef>
                <a:spcPts val="0"/>
              </a:spcBef>
              <a:spcAft>
                <a:spcPts val="0"/>
              </a:spcAft>
              <a:buFont typeface="Symbol" panose="05050102010706020507" pitchFamily="18" charset="2"/>
              <a:buChar char=""/>
              <a:tabLst>
                <a:tab pos="514350" algn="l"/>
              </a:tabLst>
            </a:pPr>
            <a:r>
              <a:rPr lang="en-US" sz="2000">
                <a:effectLst/>
                <a:ea typeface="Times New Roman" panose="02020603050405020304" pitchFamily="18" charset="0"/>
                <a:cs typeface="Times New Roman" panose="02020603050405020304" pitchFamily="18" charset="0"/>
              </a:rPr>
              <a:t>Hệ điều hành Ubuntu 20.04</a:t>
            </a:r>
          </a:p>
          <a:p>
            <a:pPr marL="342900" marR="0" lvl="0" indent="-342900" algn="just">
              <a:spcBef>
                <a:spcPts val="0"/>
              </a:spcBef>
              <a:spcAft>
                <a:spcPts val="0"/>
              </a:spcAft>
              <a:buFont typeface="Symbol" panose="05050102010706020507" pitchFamily="18" charset="2"/>
              <a:buChar char=""/>
              <a:tabLst>
                <a:tab pos="514350" algn="l"/>
              </a:tabLst>
            </a:pPr>
            <a:r>
              <a:rPr lang="en-US" sz="2000">
                <a:effectLst/>
                <a:ea typeface="Times New Roman" panose="02020603050405020304" pitchFamily="18" charset="0"/>
                <a:cs typeface="Times New Roman" panose="02020603050405020304" pitchFamily="18" charset="0"/>
              </a:rPr>
              <a:t>ROS version: Noetic</a:t>
            </a:r>
          </a:p>
          <a:p>
            <a:pPr marL="342900" marR="0" lvl="0" indent="-342900" algn="just">
              <a:spcBef>
                <a:spcPts val="0"/>
              </a:spcBef>
              <a:spcAft>
                <a:spcPts val="0"/>
              </a:spcAft>
              <a:buFont typeface="Symbol" panose="05050102010706020507" pitchFamily="18" charset="2"/>
              <a:buChar char=""/>
              <a:tabLst>
                <a:tab pos="514350" algn="l"/>
              </a:tabLst>
            </a:pPr>
            <a:r>
              <a:rPr lang="en-US" sz="2000">
                <a:effectLst/>
                <a:ea typeface="Times New Roman" panose="02020603050405020304" pitchFamily="18" charset="0"/>
                <a:cs typeface="Times New Roman" panose="02020603050405020304" pitchFamily="18" charset="0"/>
              </a:rPr>
              <a:t>Gazebo version 11</a:t>
            </a:r>
          </a:p>
          <a:p>
            <a:pPr marL="342900" marR="0" lvl="0" indent="-342900" algn="just">
              <a:spcBef>
                <a:spcPts val="0"/>
              </a:spcBef>
              <a:spcAft>
                <a:spcPts val="0"/>
              </a:spcAft>
              <a:buFont typeface="Symbol" panose="05050102010706020507" pitchFamily="18" charset="2"/>
              <a:buChar char=""/>
              <a:tabLst>
                <a:tab pos="514350" algn="l"/>
              </a:tabLst>
            </a:pPr>
            <a:r>
              <a:rPr lang="en-US" sz="2000">
                <a:effectLst/>
                <a:ea typeface="Times New Roman" panose="02020603050405020304" pitchFamily="18" charset="0"/>
                <a:cs typeface="Times New Roman" panose="02020603050405020304" pitchFamily="18" charset="0"/>
              </a:rPr>
              <a:t>CPU: Intel Xeon E5-2620v4</a:t>
            </a:r>
          </a:p>
          <a:p>
            <a:pPr marL="342900" marR="0" lvl="0" indent="-342900" algn="just">
              <a:spcBef>
                <a:spcPts val="0"/>
              </a:spcBef>
              <a:spcAft>
                <a:spcPts val="0"/>
              </a:spcAft>
              <a:buFont typeface="Symbol" panose="05050102010706020507" pitchFamily="18" charset="2"/>
              <a:buChar char=""/>
              <a:tabLst>
                <a:tab pos="514350" algn="l"/>
              </a:tabLst>
            </a:pPr>
            <a:r>
              <a:rPr lang="en-US" sz="2000">
                <a:effectLst/>
                <a:ea typeface="Times New Roman" panose="02020603050405020304" pitchFamily="18" charset="0"/>
                <a:cs typeface="Times New Roman" panose="02020603050405020304" pitchFamily="18" charset="0"/>
              </a:rPr>
              <a:t>GPU: NVIDIA GTX 1080Ti</a:t>
            </a:r>
          </a:p>
          <a:p>
            <a:pPr marL="342900" marR="0" lvl="0" indent="-342900" algn="just">
              <a:spcBef>
                <a:spcPts val="0"/>
              </a:spcBef>
              <a:spcAft>
                <a:spcPts val="0"/>
              </a:spcAft>
              <a:buFont typeface="Symbol" panose="05050102010706020507" pitchFamily="18" charset="2"/>
              <a:buChar char=""/>
              <a:tabLst>
                <a:tab pos="514350" algn="l"/>
              </a:tabLst>
            </a:pPr>
            <a:r>
              <a:rPr lang="en-US" sz="2000">
                <a:effectLst/>
                <a:ea typeface="Times New Roman" panose="02020603050405020304" pitchFamily="18" charset="0"/>
                <a:cs typeface="Times New Roman" panose="02020603050405020304" pitchFamily="18" charset="0"/>
              </a:rPr>
              <a:t>RAM: 16GB</a:t>
            </a:r>
          </a:p>
        </p:txBody>
      </p:sp>
      <p:graphicFrame>
        <p:nvGraphicFramePr>
          <p:cNvPr id="12" name="Table 13">
            <a:extLst>
              <a:ext uri="{FF2B5EF4-FFF2-40B4-BE49-F238E27FC236}">
                <a16:creationId xmlns:a16="http://schemas.microsoft.com/office/drawing/2014/main" id="{002CD3FB-6C3B-4AF7-ABB3-E324AF790A86}"/>
              </a:ext>
            </a:extLst>
          </p:cNvPr>
          <p:cNvGraphicFramePr>
            <a:graphicFrameLocks noGrp="1"/>
          </p:cNvGraphicFramePr>
          <p:nvPr>
            <p:extLst>
              <p:ext uri="{D42A27DB-BD31-4B8C-83A1-F6EECF244321}">
                <p14:modId xmlns:p14="http://schemas.microsoft.com/office/powerpoint/2010/main" val="321810355"/>
              </p:ext>
            </p:extLst>
          </p:nvPr>
        </p:nvGraphicFramePr>
        <p:xfrm>
          <a:off x="6325384" y="993849"/>
          <a:ext cx="5555733" cy="5241142"/>
        </p:xfrm>
        <a:graphic>
          <a:graphicData uri="http://schemas.openxmlformats.org/drawingml/2006/table">
            <a:tbl>
              <a:tblPr firstRow="1" bandRow="1">
                <a:tableStyleId>{5C22544A-7EE6-4342-B048-85BDC9FD1C3A}</a:tableStyleId>
              </a:tblPr>
              <a:tblGrid>
                <a:gridCol w="1851911">
                  <a:extLst>
                    <a:ext uri="{9D8B030D-6E8A-4147-A177-3AD203B41FA5}">
                      <a16:colId xmlns:a16="http://schemas.microsoft.com/office/drawing/2014/main" val="1406533237"/>
                    </a:ext>
                  </a:extLst>
                </a:gridCol>
                <a:gridCol w="1851911">
                  <a:extLst>
                    <a:ext uri="{9D8B030D-6E8A-4147-A177-3AD203B41FA5}">
                      <a16:colId xmlns:a16="http://schemas.microsoft.com/office/drawing/2014/main" val="3442137579"/>
                    </a:ext>
                  </a:extLst>
                </a:gridCol>
                <a:gridCol w="1851911">
                  <a:extLst>
                    <a:ext uri="{9D8B030D-6E8A-4147-A177-3AD203B41FA5}">
                      <a16:colId xmlns:a16="http://schemas.microsoft.com/office/drawing/2014/main" val="456934681"/>
                    </a:ext>
                  </a:extLst>
                </a:gridCol>
              </a:tblGrid>
              <a:tr h="370840">
                <a:tc>
                  <a:txBody>
                    <a:bodyPr/>
                    <a:lstStyle/>
                    <a:p>
                      <a:r>
                        <a:rPr lang="en-US"/>
                        <a:t>Tham số</a:t>
                      </a:r>
                    </a:p>
                  </a:txBody>
                  <a:tcPr/>
                </a:tc>
                <a:tc>
                  <a:txBody>
                    <a:bodyPr/>
                    <a:lstStyle/>
                    <a:p>
                      <a:r>
                        <a:rPr lang="en-US"/>
                        <a:t>Bộ 1</a:t>
                      </a:r>
                    </a:p>
                  </a:txBody>
                  <a:tcPr/>
                </a:tc>
                <a:tc>
                  <a:txBody>
                    <a:bodyPr/>
                    <a:lstStyle/>
                    <a:p>
                      <a:r>
                        <a:rPr lang="en-US"/>
                        <a:t>Bộ 2</a:t>
                      </a:r>
                    </a:p>
                  </a:txBody>
                  <a:tcPr/>
                </a:tc>
                <a:extLst>
                  <a:ext uri="{0D108BD9-81ED-4DB2-BD59-A6C34878D82A}">
                    <a16:rowId xmlns:a16="http://schemas.microsoft.com/office/drawing/2014/main" val="2446818037"/>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max_speed</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0.5</a:t>
                      </a:r>
                      <a:endParaRPr lang="en-US"/>
                    </a:p>
                  </a:txBody>
                  <a:tcPr/>
                </a:tc>
                <a:tc>
                  <a:txBody>
                    <a:bodyPr/>
                    <a:lstStyle/>
                    <a:p>
                      <a:r>
                        <a:rPr lang="en-US"/>
                        <a:t>1.5</a:t>
                      </a:r>
                    </a:p>
                  </a:txBody>
                  <a:tcPr/>
                </a:tc>
                <a:extLst>
                  <a:ext uri="{0D108BD9-81ED-4DB2-BD59-A6C34878D82A}">
                    <a16:rowId xmlns:a16="http://schemas.microsoft.com/office/drawing/2014/main" val="1646762626"/>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mpc_steps</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20.0</a:t>
                      </a:r>
                      <a:endParaRPr lang="en-US"/>
                    </a:p>
                  </a:txBody>
                  <a:tcPr/>
                </a:tc>
                <a:tc>
                  <a:txBody>
                    <a:bodyPr/>
                    <a:lstStyle/>
                    <a:p>
                      <a:r>
                        <a:rPr lang="en-US"/>
                        <a:t>20.0</a:t>
                      </a:r>
                    </a:p>
                  </a:txBody>
                  <a:tcPr/>
                </a:tc>
                <a:extLst>
                  <a:ext uri="{0D108BD9-81ED-4DB2-BD59-A6C34878D82A}">
                    <a16:rowId xmlns:a16="http://schemas.microsoft.com/office/drawing/2014/main" val="4099406171"/>
                  </a:ext>
                </a:extLst>
              </a:tr>
              <a:tr h="420222">
                <a:tc>
                  <a:txBody>
                    <a:bodyPr/>
                    <a:lstStyle/>
                    <a:p>
                      <a:r>
                        <a:rPr lang="en-US" sz="1800">
                          <a:solidFill>
                            <a:srgbClr val="001A33"/>
                          </a:solidFill>
                          <a:effectLst/>
                          <a:ea typeface="Times New Roman" panose="02020603050405020304" pitchFamily="18" charset="0"/>
                          <a:cs typeface="Times New Roman" panose="02020603050405020304" pitchFamily="18" charset="0"/>
                        </a:rPr>
                        <a:t>mpc_ref_cte</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0.0 </a:t>
                      </a:r>
                      <a:endParaRPr lang="en-US"/>
                    </a:p>
                  </a:txBody>
                  <a:tcPr/>
                </a:tc>
                <a:tc>
                  <a:txBody>
                    <a:bodyPr/>
                    <a:lstStyle/>
                    <a:p>
                      <a:r>
                        <a:rPr lang="en-US"/>
                        <a:t>0.0</a:t>
                      </a:r>
                    </a:p>
                  </a:txBody>
                  <a:tcPr/>
                </a:tc>
                <a:extLst>
                  <a:ext uri="{0D108BD9-81ED-4DB2-BD59-A6C34878D82A}">
                    <a16:rowId xmlns:a16="http://schemas.microsoft.com/office/drawing/2014/main" val="2813472289"/>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mpc_ref_vel</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0.5</a:t>
                      </a:r>
                      <a:endParaRPr lang="en-US"/>
                    </a:p>
                  </a:txBody>
                  <a:tcPr/>
                </a:tc>
                <a:tc>
                  <a:txBody>
                    <a:bodyPr/>
                    <a:lstStyle/>
                    <a:p>
                      <a:r>
                        <a:rPr lang="en-US"/>
                        <a:t>1.0</a:t>
                      </a:r>
                    </a:p>
                  </a:txBody>
                  <a:tcPr/>
                </a:tc>
                <a:extLst>
                  <a:ext uri="{0D108BD9-81ED-4DB2-BD59-A6C34878D82A}">
                    <a16:rowId xmlns:a16="http://schemas.microsoft.com/office/drawing/2014/main" val="2615749600"/>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mpc_ref_etheta</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0.0</a:t>
                      </a:r>
                      <a:endParaRPr lang="en-US"/>
                    </a:p>
                  </a:txBody>
                  <a:tcPr/>
                </a:tc>
                <a:tc>
                  <a:txBody>
                    <a:bodyPr/>
                    <a:lstStyle/>
                    <a:p>
                      <a:r>
                        <a:rPr lang="en-US"/>
                        <a:t>0.0</a:t>
                      </a:r>
                    </a:p>
                  </a:txBody>
                  <a:tcPr/>
                </a:tc>
                <a:extLst>
                  <a:ext uri="{0D108BD9-81ED-4DB2-BD59-A6C34878D82A}">
                    <a16:rowId xmlns:a16="http://schemas.microsoft.com/office/drawing/2014/main" val="2088018752"/>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mpc_w_cte</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100.0 </a:t>
                      </a:r>
                      <a:endParaRPr lang="en-US"/>
                    </a:p>
                  </a:txBody>
                  <a:tcPr/>
                </a:tc>
                <a:tc>
                  <a:txBody>
                    <a:bodyPr/>
                    <a:lstStyle/>
                    <a:p>
                      <a:r>
                        <a:rPr lang="en-US"/>
                        <a:t>2000.0</a:t>
                      </a:r>
                    </a:p>
                  </a:txBody>
                  <a:tcPr/>
                </a:tc>
                <a:extLst>
                  <a:ext uri="{0D108BD9-81ED-4DB2-BD59-A6C34878D82A}">
                    <a16:rowId xmlns:a16="http://schemas.microsoft.com/office/drawing/2014/main" val="812813714"/>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mpc_w_etheta</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0000.0</a:t>
                      </a:r>
                      <a:endParaRPr lang="en-US"/>
                    </a:p>
                  </a:txBody>
                  <a:tcPr/>
                </a:tc>
                <a:tc>
                  <a:txBody>
                    <a:bodyPr/>
                    <a:lstStyle/>
                    <a:p>
                      <a:r>
                        <a:rPr lang="en-US"/>
                        <a:t>500.0</a:t>
                      </a:r>
                    </a:p>
                  </a:txBody>
                  <a:tcPr/>
                </a:tc>
                <a:extLst>
                  <a:ext uri="{0D108BD9-81ED-4DB2-BD59-A6C34878D82A}">
                    <a16:rowId xmlns:a16="http://schemas.microsoft.com/office/drawing/2014/main" val="686691941"/>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mpc_w_vel</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1000.0</a:t>
                      </a:r>
                      <a:endParaRPr lang="en-US"/>
                    </a:p>
                  </a:txBody>
                  <a:tcPr/>
                </a:tc>
                <a:tc>
                  <a:txBody>
                    <a:bodyPr/>
                    <a:lstStyle/>
                    <a:p>
                      <a:r>
                        <a:rPr lang="en-US"/>
                        <a:t>1000.0</a:t>
                      </a:r>
                    </a:p>
                  </a:txBody>
                  <a:tcPr/>
                </a:tc>
                <a:extLst>
                  <a:ext uri="{0D108BD9-81ED-4DB2-BD59-A6C34878D82A}">
                    <a16:rowId xmlns:a16="http://schemas.microsoft.com/office/drawing/2014/main" val="2459994103"/>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mpc_w_angvel</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100.0</a:t>
                      </a:r>
                      <a:endParaRPr lang="en-US"/>
                    </a:p>
                  </a:txBody>
                  <a:tcPr/>
                </a:tc>
                <a:tc>
                  <a:txBody>
                    <a:bodyPr/>
                    <a:lstStyle/>
                    <a:p>
                      <a:r>
                        <a:rPr lang="en-US"/>
                        <a:t>0.0</a:t>
                      </a:r>
                    </a:p>
                  </a:txBody>
                  <a:tcPr/>
                </a:tc>
                <a:extLst>
                  <a:ext uri="{0D108BD9-81ED-4DB2-BD59-A6C34878D82A}">
                    <a16:rowId xmlns:a16="http://schemas.microsoft.com/office/drawing/2014/main" val="508343106"/>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mpc_w_angvel_d</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0.0</a:t>
                      </a:r>
                      <a:endParaRPr lang="en-US"/>
                    </a:p>
                  </a:txBody>
                  <a:tcPr/>
                </a:tc>
                <a:tc>
                  <a:txBody>
                    <a:bodyPr/>
                    <a:lstStyle/>
                    <a:p>
                      <a:r>
                        <a:rPr lang="en-US"/>
                        <a:t>10.0</a:t>
                      </a:r>
                    </a:p>
                  </a:txBody>
                  <a:tcPr/>
                </a:tc>
                <a:extLst>
                  <a:ext uri="{0D108BD9-81ED-4DB2-BD59-A6C34878D82A}">
                    <a16:rowId xmlns:a16="http://schemas.microsoft.com/office/drawing/2014/main" val="4148715928"/>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 mpc_w_accel</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50.0</a:t>
                      </a:r>
                      <a:endParaRPr lang="en-US"/>
                    </a:p>
                  </a:txBody>
                  <a:tcPr/>
                </a:tc>
                <a:tc>
                  <a:txBody>
                    <a:bodyPr/>
                    <a:lstStyle/>
                    <a:p>
                      <a:r>
                        <a:rPr lang="en-US"/>
                        <a:t>10.0</a:t>
                      </a:r>
                    </a:p>
                  </a:txBody>
                  <a:tcPr/>
                </a:tc>
                <a:extLst>
                  <a:ext uri="{0D108BD9-81ED-4DB2-BD59-A6C34878D82A}">
                    <a16:rowId xmlns:a16="http://schemas.microsoft.com/office/drawing/2014/main" val="30504596"/>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mpc_w_accel_d</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0.0</a:t>
                      </a:r>
                      <a:endParaRPr lang="en-US"/>
                    </a:p>
                  </a:txBody>
                  <a:tcPr/>
                </a:tc>
                <a:tc>
                  <a:txBody>
                    <a:bodyPr/>
                    <a:lstStyle/>
                    <a:p>
                      <a:r>
                        <a:rPr lang="en-US"/>
                        <a:t>10.0</a:t>
                      </a:r>
                    </a:p>
                  </a:txBody>
                  <a:tcPr/>
                </a:tc>
                <a:extLst>
                  <a:ext uri="{0D108BD9-81ED-4DB2-BD59-A6C34878D82A}">
                    <a16:rowId xmlns:a16="http://schemas.microsoft.com/office/drawing/2014/main" val="3041117691"/>
                  </a:ext>
                </a:extLst>
              </a:tr>
              <a:tr h="370840">
                <a:tc>
                  <a:txBody>
                    <a:bodyPr/>
                    <a:lstStyle/>
                    <a:p>
                      <a:r>
                        <a:rPr lang="en-US" sz="1800">
                          <a:solidFill>
                            <a:srgbClr val="001A33"/>
                          </a:solidFill>
                          <a:effectLst/>
                          <a:ea typeface="Times New Roman" panose="02020603050405020304" pitchFamily="18" charset="0"/>
                          <a:cs typeface="Times New Roman" panose="02020603050405020304" pitchFamily="18" charset="0"/>
                        </a:rPr>
                        <a:t>mpc_max_angvel</a:t>
                      </a:r>
                      <a:endParaRPr lang="en-US"/>
                    </a:p>
                  </a:txBody>
                  <a:tcPr/>
                </a:tc>
                <a:tc>
                  <a:txBody>
                    <a:bodyPr/>
                    <a:lstStyle/>
                    <a:p>
                      <a:r>
                        <a:rPr lang="en-US" sz="1800">
                          <a:solidFill>
                            <a:srgbClr val="001A33"/>
                          </a:solidFill>
                          <a:effectLst/>
                          <a:ea typeface="Times New Roman" panose="02020603050405020304" pitchFamily="18" charset="0"/>
                          <a:cs typeface="Times New Roman" panose="02020603050405020304" pitchFamily="18" charset="0"/>
                        </a:rPr>
                        <a:t>1.5</a:t>
                      </a:r>
                      <a:endParaRPr lang="en-US"/>
                    </a:p>
                  </a:txBody>
                  <a:tcPr/>
                </a:tc>
                <a:tc>
                  <a:txBody>
                    <a:bodyPr/>
                    <a:lstStyle/>
                    <a:p>
                      <a:r>
                        <a:rPr lang="en-US"/>
                        <a:t>1.5</a:t>
                      </a:r>
                    </a:p>
                  </a:txBody>
                  <a:tcPr/>
                </a:tc>
                <a:extLst>
                  <a:ext uri="{0D108BD9-81ED-4DB2-BD59-A6C34878D82A}">
                    <a16:rowId xmlns:a16="http://schemas.microsoft.com/office/drawing/2014/main" val="50737137"/>
                  </a:ext>
                </a:extLst>
              </a:tr>
            </a:tbl>
          </a:graphicData>
        </a:graphic>
      </p:graphicFrame>
      <p:pic>
        <p:nvPicPr>
          <p:cNvPr id="15" name="Picture 14">
            <a:extLst>
              <a:ext uri="{FF2B5EF4-FFF2-40B4-BE49-F238E27FC236}">
                <a16:creationId xmlns:a16="http://schemas.microsoft.com/office/drawing/2014/main" id="{9DACEA2A-E21C-4A84-B0E4-25C41ECD1560}"/>
              </a:ext>
            </a:extLst>
          </p:cNvPr>
          <p:cNvPicPr>
            <a:picLocks noChangeAspect="1"/>
          </p:cNvPicPr>
          <p:nvPr/>
        </p:nvPicPr>
        <p:blipFill>
          <a:blip r:embed="rId3"/>
          <a:stretch>
            <a:fillRect/>
          </a:stretch>
        </p:blipFill>
        <p:spPr>
          <a:xfrm>
            <a:off x="2465033" y="3614420"/>
            <a:ext cx="2209165" cy="2304415"/>
          </a:xfrm>
          <a:prstGeom prst="rect">
            <a:avLst/>
          </a:prstGeom>
        </p:spPr>
      </p:pic>
    </p:spTree>
    <p:extLst>
      <p:ext uri="{BB962C8B-B14F-4D97-AF65-F5344CB8AC3E}">
        <p14:creationId xmlns:p14="http://schemas.microsoft.com/office/powerpoint/2010/main" val="4255384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3. Mô phỏng giải thuật MPC trên Gazebo</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15</a:t>
            </a:fld>
            <a:endParaRPr lang="en-US">
              <a:solidFill>
                <a:schemeClr val="tx1"/>
              </a:solidFill>
            </a:endParaRPr>
          </a:p>
        </p:txBody>
      </p:sp>
      <p:sp>
        <p:nvSpPr>
          <p:cNvPr id="12" name="TextBox 11">
            <a:extLst>
              <a:ext uri="{FF2B5EF4-FFF2-40B4-BE49-F238E27FC236}">
                <a16:creationId xmlns:a16="http://schemas.microsoft.com/office/drawing/2014/main" id="{E32871BB-9C13-4EAE-8B6B-BF95D0BC3F0D}"/>
              </a:ext>
            </a:extLst>
          </p:cNvPr>
          <p:cNvSpPr txBox="1"/>
          <p:nvPr/>
        </p:nvSpPr>
        <p:spPr>
          <a:xfrm>
            <a:off x="1331687" y="970190"/>
            <a:ext cx="7406960" cy="407035"/>
          </a:xfrm>
          <a:prstGeom prst="rect">
            <a:avLst/>
          </a:prstGeom>
          <a:noFill/>
        </p:spPr>
        <p:txBody>
          <a:bodyPr wrap="square">
            <a:spAutoFit/>
          </a:bodyPr>
          <a:lstStyle/>
          <a:p>
            <a:pPr marR="0" lvl="0" algn="just">
              <a:lnSpc>
                <a:spcPct val="107000"/>
              </a:lnSpc>
              <a:spcBef>
                <a:spcPts val="0"/>
              </a:spcBef>
              <a:spcAft>
                <a:spcPts val="800"/>
              </a:spcAft>
            </a:pPr>
            <a:r>
              <a:rPr lang="en-US" sz="2000" b="1">
                <a:effectLst/>
                <a:ea typeface="Times New Roman" panose="02020603050405020304" pitchFamily="18" charset="0"/>
                <a:cs typeface="Times New Roman" panose="02020603050405020304" pitchFamily="18" charset="0"/>
              </a:rPr>
              <a:t>Mô phỏng robot điều khiển vi sai bám quỹ đạo sử dụng MPC </a:t>
            </a:r>
            <a:endParaRPr lang="en-US">
              <a:effectLst/>
              <a:ea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8B523584-35AC-433B-8DE5-425C9AB0C5D8}"/>
              </a:ext>
            </a:extLst>
          </p:cNvPr>
          <p:cNvPicPr>
            <a:picLocks noChangeAspect="1"/>
          </p:cNvPicPr>
          <p:nvPr/>
        </p:nvPicPr>
        <p:blipFill>
          <a:blip r:embed="rId3"/>
          <a:stretch>
            <a:fillRect/>
          </a:stretch>
        </p:blipFill>
        <p:spPr>
          <a:xfrm>
            <a:off x="1777559" y="1533164"/>
            <a:ext cx="3499626" cy="3425777"/>
          </a:xfrm>
          <a:prstGeom prst="rect">
            <a:avLst/>
          </a:prstGeom>
        </p:spPr>
      </p:pic>
      <p:pic>
        <p:nvPicPr>
          <p:cNvPr id="14" name="Picture 13">
            <a:extLst>
              <a:ext uri="{FF2B5EF4-FFF2-40B4-BE49-F238E27FC236}">
                <a16:creationId xmlns:a16="http://schemas.microsoft.com/office/drawing/2014/main" id="{41BF46A0-3F8E-4388-B9D3-568E78F6611E}"/>
              </a:ext>
            </a:extLst>
          </p:cNvPr>
          <p:cNvPicPr>
            <a:picLocks noChangeAspect="1"/>
          </p:cNvPicPr>
          <p:nvPr/>
        </p:nvPicPr>
        <p:blipFill>
          <a:blip r:embed="rId4"/>
          <a:stretch>
            <a:fillRect/>
          </a:stretch>
        </p:blipFill>
        <p:spPr>
          <a:xfrm>
            <a:off x="7507664" y="1533165"/>
            <a:ext cx="3333348" cy="3425777"/>
          </a:xfrm>
          <a:prstGeom prst="rect">
            <a:avLst/>
          </a:prstGeom>
        </p:spPr>
      </p:pic>
      <p:sp>
        <p:nvSpPr>
          <p:cNvPr id="4" name="TextBox 3">
            <a:extLst>
              <a:ext uri="{FF2B5EF4-FFF2-40B4-BE49-F238E27FC236}">
                <a16:creationId xmlns:a16="http://schemas.microsoft.com/office/drawing/2014/main" id="{6CF98CC3-97FA-40D5-B220-8519D6E27420}"/>
              </a:ext>
            </a:extLst>
          </p:cNvPr>
          <p:cNvSpPr txBox="1"/>
          <p:nvPr/>
        </p:nvSpPr>
        <p:spPr>
          <a:xfrm>
            <a:off x="2821089" y="5256110"/>
            <a:ext cx="1412566" cy="369332"/>
          </a:xfrm>
          <a:prstGeom prst="rect">
            <a:avLst/>
          </a:prstGeom>
          <a:noFill/>
        </p:spPr>
        <p:txBody>
          <a:bodyPr wrap="none" rtlCol="0">
            <a:spAutoFit/>
          </a:bodyPr>
          <a:lstStyle/>
          <a:p>
            <a:r>
              <a:rPr lang="en-US"/>
              <a:t>Bộ tham số 1</a:t>
            </a:r>
          </a:p>
        </p:txBody>
      </p:sp>
      <p:sp>
        <p:nvSpPr>
          <p:cNvPr id="11" name="TextBox 10">
            <a:extLst>
              <a:ext uri="{FF2B5EF4-FFF2-40B4-BE49-F238E27FC236}">
                <a16:creationId xmlns:a16="http://schemas.microsoft.com/office/drawing/2014/main" id="{498E8F73-6B95-41A6-9B70-9D6B77F4A200}"/>
              </a:ext>
            </a:extLst>
          </p:cNvPr>
          <p:cNvSpPr txBox="1"/>
          <p:nvPr/>
        </p:nvSpPr>
        <p:spPr>
          <a:xfrm>
            <a:off x="8468055" y="5260206"/>
            <a:ext cx="1412566" cy="369332"/>
          </a:xfrm>
          <a:prstGeom prst="rect">
            <a:avLst/>
          </a:prstGeom>
          <a:noFill/>
        </p:spPr>
        <p:txBody>
          <a:bodyPr wrap="none" rtlCol="0">
            <a:spAutoFit/>
          </a:bodyPr>
          <a:lstStyle/>
          <a:p>
            <a:r>
              <a:rPr lang="en-US"/>
              <a:t>Bộ tham số 2</a:t>
            </a:r>
          </a:p>
        </p:txBody>
      </p:sp>
    </p:spTree>
    <p:extLst>
      <p:ext uri="{BB962C8B-B14F-4D97-AF65-F5344CB8AC3E}">
        <p14:creationId xmlns:p14="http://schemas.microsoft.com/office/powerpoint/2010/main" val="1087598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3. Mô phỏng giải thuật MPC trên Gazebo</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16</a:t>
            </a:fld>
            <a:endParaRPr lang="en-US">
              <a:solidFill>
                <a:schemeClr val="tx1"/>
              </a:solidFill>
            </a:endParaRPr>
          </a:p>
        </p:txBody>
      </p:sp>
      <p:sp>
        <p:nvSpPr>
          <p:cNvPr id="12" name="TextBox 11">
            <a:extLst>
              <a:ext uri="{FF2B5EF4-FFF2-40B4-BE49-F238E27FC236}">
                <a16:creationId xmlns:a16="http://schemas.microsoft.com/office/drawing/2014/main" id="{E32871BB-9C13-4EAE-8B6B-BF95D0BC3F0D}"/>
              </a:ext>
            </a:extLst>
          </p:cNvPr>
          <p:cNvSpPr txBox="1"/>
          <p:nvPr/>
        </p:nvSpPr>
        <p:spPr>
          <a:xfrm>
            <a:off x="1331687" y="970190"/>
            <a:ext cx="7406960" cy="407035"/>
          </a:xfrm>
          <a:prstGeom prst="rect">
            <a:avLst/>
          </a:prstGeom>
          <a:noFill/>
        </p:spPr>
        <p:txBody>
          <a:bodyPr wrap="square">
            <a:spAutoFit/>
          </a:bodyPr>
          <a:lstStyle/>
          <a:p>
            <a:pPr marR="0" lvl="0" algn="just">
              <a:lnSpc>
                <a:spcPct val="107000"/>
              </a:lnSpc>
              <a:spcBef>
                <a:spcPts val="0"/>
              </a:spcBef>
              <a:spcAft>
                <a:spcPts val="800"/>
              </a:spcAft>
            </a:pPr>
            <a:r>
              <a:rPr lang="en-US" sz="2000" b="1">
                <a:effectLst/>
                <a:ea typeface="Times New Roman" panose="02020603050405020304" pitchFamily="18" charset="0"/>
                <a:cs typeface="Times New Roman" panose="02020603050405020304" pitchFamily="18" charset="0"/>
              </a:rPr>
              <a:t>Mô phỏng robot điều khiển vi sai bám quỹ đạo sử dụng MPC </a:t>
            </a:r>
            <a:endParaRPr lang="en-US">
              <a:effectLst/>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A50AAEC-754D-4742-B899-63577D78BF34}"/>
              </a:ext>
            </a:extLst>
          </p:cNvPr>
          <p:cNvPicPr>
            <a:picLocks noChangeAspect="1"/>
          </p:cNvPicPr>
          <p:nvPr/>
        </p:nvPicPr>
        <p:blipFill>
          <a:blip r:embed="rId3"/>
          <a:stretch>
            <a:fillRect/>
          </a:stretch>
        </p:blipFill>
        <p:spPr>
          <a:xfrm>
            <a:off x="1331687" y="1692593"/>
            <a:ext cx="3695633" cy="3691360"/>
          </a:xfrm>
          <a:prstGeom prst="rect">
            <a:avLst/>
          </a:prstGeom>
        </p:spPr>
      </p:pic>
      <p:pic>
        <p:nvPicPr>
          <p:cNvPr id="11" name="Picture 10" descr="Diagram&#10;&#10;Description automatically generated">
            <a:extLst>
              <a:ext uri="{FF2B5EF4-FFF2-40B4-BE49-F238E27FC236}">
                <a16:creationId xmlns:a16="http://schemas.microsoft.com/office/drawing/2014/main" id="{1728C203-4115-4E3A-A1AE-BF376CE39E47}"/>
              </a:ext>
            </a:extLst>
          </p:cNvPr>
          <p:cNvPicPr>
            <a:picLocks noChangeAspect="1"/>
          </p:cNvPicPr>
          <p:nvPr/>
        </p:nvPicPr>
        <p:blipFill>
          <a:blip r:embed="rId4"/>
          <a:stretch>
            <a:fillRect/>
          </a:stretch>
        </p:blipFill>
        <p:spPr>
          <a:xfrm>
            <a:off x="6994689" y="1600441"/>
            <a:ext cx="3944089" cy="3783512"/>
          </a:xfrm>
          <a:prstGeom prst="rect">
            <a:avLst/>
          </a:prstGeom>
        </p:spPr>
      </p:pic>
      <p:sp>
        <p:nvSpPr>
          <p:cNvPr id="13" name="TextBox 12">
            <a:extLst>
              <a:ext uri="{FF2B5EF4-FFF2-40B4-BE49-F238E27FC236}">
                <a16:creationId xmlns:a16="http://schemas.microsoft.com/office/drawing/2014/main" id="{B73A7A5E-B2F5-4C3B-A2A2-6568C9772E07}"/>
              </a:ext>
            </a:extLst>
          </p:cNvPr>
          <p:cNvSpPr txBox="1"/>
          <p:nvPr/>
        </p:nvSpPr>
        <p:spPr>
          <a:xfrm>
            <a:off x="2473220" y="5601936"/>
            <a:ext cx="1412566" cy="369332"/>
          </a:xfrm>
          <a:prstGeom prst="rect">
            <a:avLst/>
          </a:prstGeom>
          <a:noFill/>
        </p:spPr>
        <p:txBody>
          <a:bodyPr wrap="none" rtlCol="0">
            <a:spAutoFit/>
          </a:bodyPr>
          <a:lstStyle/>
          <a:p>
            <a:r>
              <a:rPr lang="en-US"/>
              <a:t>Bộ tham số 1</a:t>
            </a:r>
          </a:p>
        </p:txBody>
      </p:sp>
      <p:sp>
        <p:nvSpPr>
          <p:cNvPr id="14" name="TextBox 13">
            <a:extLst>
              <a:ext uri="{FF2B5EF4-FFF2-40B4-BE49-F238E27FC236}">
                <a16:creationId xmlns:a16="http://schemas.microsoft.com/office/drawing/2014/main" id="{2C8CB67F-A756-46DD-B682-2EE4589D5C1A}"/>
              </a:ext>
            </a:extLst>
          </p:cNvPr>
          <p:cNvSpPr txBox="1"/>
          <p:nvPr/>
        </p:nvSpPr>
        <p:spPr>
          <a:xfrm>
            <a:off x="8260450" y="5601936"/>
            <a:ext cx="1412566" cy="369332"/>
          </a:xfrm>
          <a:prstGeom prst="rect">
            <a:avLst/>
          </a:prstGeom>
          <a:noFill/>
        </p:spPr>
        <p:txBody>
          <a:bodyPr wrap="none" rtlCol="0">
            <a:spAutoFit/>
          </a:bodyPr>
          <a:lstStyle/>
          <a:p>
            <a:r>
              <a:rPr lang="en-US"/>
              <a:t>Bộ tham số 2</a:t>
            </a:r>
          </a:p>
        </p:txBody>
      </p:sp>
    </p:spTree>
    <p:extLst>
      <p:ext uri="{BB962C8B-B14F-4D97-AF65-F5344CB8AC3E}">
        <p14:creationId xmlns:p14="http://schemas.microsoft.com/office/powerpoint/2010/main" val="1570454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3. Mô phỏng giải thuật MPC trên Gazebo</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17</a:t>
            </a:fld>
            <a:endParaRPr lang="en-US">
              <a:solidFill>
                <a:schemeClr val="tx1"/>
              </a:solidFill>
            </a:endParaRPr>
          </a:p>
        </p:txBody>
      </p:sp>
      <p:sp>
        <p:nvSpPr>
          <p:cNvPr id="12" name="TextBox 11">
            <a:extLst>
              <a:ext uri="{FF2B5EF4-FFF2-40B4-BE49-F238E27FC236}">
                <a16:creationId xmlns:a16="http://schemas.microsoft.com/office/drawing/2014/main" id="{E32871BB-9C13-4EAE-8B6B-BF95D0BC3F0D}"/>
              </a:ext>
            </a:extLst>
          </p:cNvPr>
          <p:cNvSpPr txBox="1"/>
          <p:nvPr/>
        </p:nvSpPr>
        <p:spPr>
          <a:xfrm>
            <a:off x="1331687" y="970190"/>
            <a:ext cx="7406960" cy="407035"/>
          </a:xfrm>
          <a:prstGeom prst="rect">
            <a:avLst/>
          </a:prstGeom>
          <a:noFill/>
        </p:spPr>
        <p:txBody>
          <a:bodyPr wrap="square">
            <a:spAutoFit/>
          </a:bodyPr>
          <a:lstStyle/>
          <a:p>
            <a:pPr marR="0" lvl="0" algn="just">
              <a:lnSpc>
                <a:spcPct val="107000"/>
              </a:lnSpc>
              <a:spcBef>
                <a:spcPts val="0"/>
              </a:spcBef>
              <a:spcAft>
                <a:spcPts val="800"/>
              </a:spcAft>
            </a:pPr>
            <a:r>
              <a:rPr lang="en-US" sz="2000" b="1">
                <a:effectLst/>
                <a:ea typeface="Times New Roman" panose="02020603050405020304" pitchFamily="18" charset="0"/>
                <a:cs typeface="Times New Roman" panose="02020603050405020304" pitchFamily="18" charset="0"/>
              </a:rPr>
              <a:t>Mô phỏng TurtleBot 3 bám quỹ đạo sử dụng Gazebo</a:t>
            </a:r>
            <a:endParaRPr lang="en-US">
              <a:effectLst/>
              <a:ea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8160C36-EC46-4250-AD86-932249D04A92}"/>
              </a:ext>
            </a:extLst>
          </p:cNvPr>
          <p:cNvPicPr>
            <a:picLocks noChangeAspect="1"/>
          </p:cNvPicPr>
          <p:nvPr/>
        </p:nvPicPr>
        <p:blipFill>
          <a:blip r:embed="rId3"/>
          <a:stretch>
            <a:fillRect/>
          </a:stretch>
        </p:blipFill>
        <p:spPr>
          <a:xfrm>
            <a:off x="1331687" y="1999806"/>
            <a:ext cx="10049095" cy="1590062"/>
          </a:xfrm>
          <a:prstGeom prst="rect">
            <a:avLst/>
          </a:prstGeom>
        </p:spPr>
      </p:pic>
      <p:pic>
        <p:nvPicPr>
          <p:cNvPr id="14" name="Picture 13">
            <a:extLst>
              <a:ext uri="{FF2B5EF4-FFF2-40B4-BE49-F238E27FC236}">
                <a16:creationId xmlns:a16="http://schemas.microsoft.com/office/drawing/2014/main" id="{B848F8B4-E031-4B7A-A61C-3708DCBC60DC}"/>
              </a:ext>
            </a:extLst>
          </p:cNvPr>
          <p:cNvPicPr>
            <a:picLocks noChangeAspect="1"/>
          </p:cNvPicPr>
          <p:nvPr/>
        </p:nvPicPr>
        <p:blipFill>
          <a:blip r:embed="rId4"/>
          <a:stretch>
            <a:fillRect/>
          </a:stretch>
        </p:blipFill>
        <p:spPr>
          <a:xfrm>
            <a:off x="1844457" y="3770784"/>
            <a:ext cx="8503085" cy="2340243"/>
          </a:xfrm>
          <a:prstGeom prst="rect">
            <a:avLst/>
          </a:prstGeom>
        </p:spPr>
      </p:pic>
      <p:sp>
        <p:nvSpPr>
          <p:cNvPr id="16" name="TextBox 15">
            <a:extLst>
              <a:ext uri="{FF2B5EF4-FFF2-40B4-BE49-F238E27FC236}">
                <a16:creationId xmlns:a16="http://schemas.microsoft.com/office/drawing/2014/main" id="{10110D8E-7B72-43E5-8418-7AD04D45EE40}"/>
              </a:ext>
            </a:extLst>
          </p:cNvPr>
          <p:cNvSpPr txBox="1"/>
          <p:nvPr/>
        </p:nvSpPr>
        <p:spPr>
          <a:xfrm>
            <a:off x="1331687" y="1421675"/>
            <a:ext cx="6099142" cy="400110"/>
          </a:xfrm>
          <a:prstGeom prst="rect">
            <a:avLst/>
          </a:prstGeom>
          <a:noFill/>
        </p:spPr>
        <p:txBody>
          <a:bodyPr wrap="square">
            <a:spAutoFit/>
          </a:bodyPr>
          <a:lstStyle/>
          <a:p>
            <a:r>
              <a:rPr lang="en-US" sz="2000">
                <a:effectLst/>
                <a:ea typeface="Times New Roman" panose="02020603050405020304" pitchFamily="18" charset="0"/>
              </a:rPr>
              <a:t>Với L = 34(m), l = 3(m), W = 2.5(m), d = 1.25(m)</a:t>
            </a:r>
            <a:endParaRPr lang="en-US" sz="2000"/>
          </a:p>
        </p:txBody>
      </p:sp>
    </p:spTree>
    <p:extLst>
      <p:ext uri="{BB962C8B-B14F-4D97-AF65-F5344CB8AC3E}">
        <p14:creationId xmlns:p14="http://schemas.microsoft.com/office/powerpoint/2010/main" val="2819677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3. Mô phỏng giải thuật MPC trên Gazebo</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18</a:t>
            </a:fld>
            <a:endParaRPr lang="en-US">
              <a:solidFill>
                <a:schemeClr val="tx1"/>
              </a:solidFill>
            </a:endParaRPr>
          </a:p>
        </p:txBody>
      </p:sp>
      <p:sp>
        <p:nvSpPr>
          <p:cNvPr id="12" name="TextBox 11">
            <a:extLst>
              <a:ext uri="{FF2B5EF4-FFF2-40B4-BE49-F238E27FC236}">
                <a16:creationId xmlns:a16="http://schemas.microsoft.com/office/drawing/2014/main" id="{E32871BB-9C13-4EAE-8B6B-BF95D0BC3F0D}"/>
              </a:ext>
            </a:extLst>
          </p:cNvPr>
          <p:cNvSpPr txBox="1"/>
          <p:nvPr/>
        </p:nvSpPr>
        <p:spPr>
          <a:xfrm>
            <a:off x="1331687" y="970190"/>
            <a:ext cx="7406960" cy="407035"/>
          </a:xfrm>
          <a:prstGeom prst="rect">
            <a:avLst/>
          </a:prstGeom>
          <a:noFill/>
        </p:spPr>
        <p:txBody>
          <a:bodyPr wrap="square">
            <a:spAutoFit/>
          </a:bodyPr>
          <a:lstStyle/>
          <a:p>
            <a:pPr marR="0" lvl="0" algn="just">
              <a:lnSpc>
                <a:spcPct val="107000"/>
              </a:lnSpc>
              <a:spcBef>
                <a:spcPts val="0"/>
              </a:spcBef>
              <a:spcAft>
                <a:spcPts val="800"/>
              </a:spcAft>
            </a:pPr>
            <a:r>
              <a:rPr lang="en-US" sz="2000" b="1">
                <a:effectLst/>
                <a:ea typeface="Times New Roman" panose="02020603050405020304" pitchFamily="18" charset="0"/>
                <a:cs typeface="Times New Roman" panose="02020603050405020304" pitchFamily="18" charset="0"/>
              </a:rPr>
              <a:t>Mô phỏng TurtleBot 3 bám quỹ đạo sử dụng Gazebo</a:t>
            </a:r>
            <a:endParaRPr lang="en-US">
              <a:effectLst/>
              <a:ea typeface="Times New Roman" panose="02020603050405020304" pitchFamily="18" charset="0"/>
              <a:cs typeface="Times New Roman" panose="02020603050405020304" pitchFamily="18" charset="0"/>
            </a:endParaRPr>
          </a:p>
        </p:txBody>
      </p:sp>
      <p:pic>
        <p:nvPicPr>
          <p:cNvPr id="10" name="Picture 9" descr="Diagram, schematic&#10;&#10;Description automatically generated">
            <a:extLst>
              <a:ext uri="{FF2B5EF4-FFF2-40B4-BE49-F238E27FC236}">
                <a16:creationId xmlns:a16="http://schemas.microsoft.com/office/drawing/2014/main" id="{55E2A097-E703-432D-914A-841BBFBF6F97}"/>
              </a:ext>
            </a:extLst>
          </p:cNvPr>
          <p:cNvPicPr>
            <a:picLocks noChangeAspect="1"/>
          </p:cNvPicPr>
          <p:nvPr/>
        </p:nvPicPr>
        <p:blipFill>
          <a:blip r:embed="rId3"/>
          <a:stretch>
            <a:fillRect/>
          </a:stretch>
        </p:blipFill>
        <p:spPr>
          <a:xfrm>
            <a:off x="1241405" y="1600441"/>
            <a:ext cx="9709190" cy="4142663"/>
          </a:xfrm>
          <a:prstGeom prst="rect">
            <a:avLst/>
          </a:prstGeom>
        </p:spPr>
      </p:pic>
    </p:spTree>
    <p:extLst>
      <p:ext uri="{BB962C8B-B14F-4D97-AF65-F5344CB8AC3E}">
        <p14:creationId xmlns:p14="http://schemas.microsoft.com/office/powerpoint/2010/main" val="588294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3. Mô phỏng giải thuật MPC trên Gazebo</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19</a:t>
            </a:fld>
            <a:endParaRPr lang="en-US">
              <a:solidFill>
                <a:schemeClr val="tx1"/>
              </a:solidFill>
            </a:endParaRPr>
          </a:p>
        </p:txBody>
      </p:sp>
      <p:sp>
        <p:nvSpPr>
          <p:cNvPr id="12" name="TextBox 11">
            <a:extLst>
              <a:ext uri="{FF2B5EF4-FFF2-40B4-BE49-F238E27FC236}">
                <a16:creationId xmlns:a16="http://schemas.microsoft.com/office/drawing/2014/main" id="{E32871BB-9C13-4EAE-8B6B-BF95D0BC3F0D}"/>
              </a:ext>
            </a:extLst>
          </p:cNvPr>
          <p:cNvSpPr txBox="1"/>
          <p:nvPr/>
        </p:nvSpPr>
        <p:spPr>
          <a:xfrm>
            <a:off x="1331687" y="970190"/>
            <a:ext cx="7406960" cy="407035"/>
          </a:xfrm>
          <a:prstGeom prst="rect">
            <a:avLst/>
          </a:prstGeom>
          <a:noFill/>
        </p:spPr>
        <p:txBody>
          <a:bodyPr wrap="square">
            <a:spAutoFit/>
          </a:bodyPr>
          <a:lstStyle/>
          <a:p>
            <a:pPr marR="0" lvl="0" algn="just">
              <a:lnSpc>
                <a:spcPct val="107000"/>
              </a:lnSpc>
              <a:spcBef>
                <a:spcPts val="0"/>
              </a:spcBef>
              <a:spcAft>
                <a:spcPts val="800"/>
              </a:spcAft>
            </a:pPr>
            <a:r>
              <a:rPr lang="en-US" sz="2000" b="1">
                <a:effectLst/>
                <a:ea typeface="Times New Roman" panose="02020603050405020304" pitchFamily="18" charset="0"/>
                <a:cs typeface="Times New Roman" panose="02020603050405020304" pitchFamily="18" charset="0"/>
              </a:rPr>
              <a:t>Mô phỏng TurtleBot 3 bám quỹ đạo sử dụng Gazebo</a:t>
            </a:r>
            <a:endParaRPr lang="en-US">
              <a:effectLst/>
              <a:ea typeface="Times New Roman" panose="02020603050405020304" pitchFamily="18" charset="0"/>
              <a:cs typeface="Times New Roman" panose="02020603050405020304" pitchFamily="18" charset="0"/>
            </a:endParaRPr>
          </a:p>
        </p:txBody>
      </p:sp>
      <p:pic>
        <p:nvPicPr>
          <p:cNvPr id="9" name="Picture 8" descr="A screenshot of a computer&#10;&#10;Description automatically generated with medium confidence">
            <a:extLst>
              <a:ext uri="{FF2B5EF4-FFF2-40B4-BE49-F238E27FC236}">
                <a16:creationId xmlns:a16="http://schemas.microsoft.com/office/drawing/2014/main" id="{B9B53F87-D5EA-4A17-8640-5706C6397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791" y="1856378"/>
            <a:ext cx="9138417" cy="3471447"/>
          </a:xfrm>
          <a:prstGeom prst="rect">
            <a:avLst/>
          </a:prstGeom>
        </p:spPr>
      </p:pic>
      <p:sp>
        <p:nvSpPr>
          <p:cNvPr id="13" name="TextBox 12">
            <a:extLst>
              <a:ext uri="{FF2B5EF4-FFF2-40B4-BE49-F238E27FC236}">
                <a16:creationId xmlns:a16="http://schemas.microsoft.com/office/drawing/2014/main" id="{CA0B9E67-4957-4BDB-8A81-9FACDC651DB6}"/>
              </a:ext>
            </a:extLst>
          </p:cNvPr>
          <p:cNvSpPr txBox="1"/>
          <p:nvPr/>
        </p:nvSpPr>
        <p:spPr>
          <a:xfrm>
            <a:off x="1526791" y="1394914"/>
            <a:ext cx="7406960" cy="375552"/>
          </a:xfrm>
          <a:prstGeom prst="rect">
            <a:avLst/>
          </a:prstGeom>
          <a:noFill/>
        </p:spPr>
        <p:txBody>
          <a:bodyPr wrap="square">
            <a:spAutoFit/>
          </a:bodyPr>
          <a:lstStyle/>
          <a:p>
            <a:pPr marR="0" lvl="0" algn="just">
              <a:lnSpc>
                <a:spcPct val="107000"/>
              </a:lnSpc>
              <a:spcBef>
                <a:spcPts val="0"/>
              </a:spcBef>
              <a:spcAft>
                <a:spcPts val="800"/>
              </a:spcAft>
            </a:pPr>
            <a:r>
              <a:rPr lang="en-US">
                <a:effectLst/>
                <a:ea typeface="Times New Roman" panose="02020603050405020304" pitchFamily="18" charset="0"/>
                <a:cs typeface="Times New Roman" panose="02020603050405020304" pitchFamily="18" charset="0"/>
              </a:rPr>
              <a:t>Bộ tham số 1:</a:t>
            </a:r>
          </a:p>
        </p:txBody>
      </p:sp>
    </p:spTree>
    <p:extLst>
      <p:ext uri="{BB962C8B-B14F-4D97-AF65-F5344CB8AC3E}">
        <p14:creationId xmlns:p14="http://schemas.microsoft.com/office/powerpoint/2010/main" val="2723317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r>
              <a:rPr lang="vi-VN" sz="3200">
                <a:solidFill>
                  <a:srgbClr val="FF0000"/>
                </a:solidFill>
                <a:latin typeface="Arial" panose="020B0604020202020204" pitchFamily="34" charset="0"/>
                <a:cs typeface="Arial" panose="020B0604020202020204" pitchFamily="34" charset="0"/>
              </a:rPr>
              <a:t>Nội dung</a:t>
            </a:r>
            <a:endParaRPr lang="en-US" sz="3200">
              <a:solidFill>
                <a:srgbClr val="FF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A81476F-E248-4CAE-98F2-490E08193CA0}"/>
              </a:ext>
            </a:extLst>
          </p:cNvPr>
          <p:cNvSpPr>
            <a:spLocks noGrp="1"/>
          </p:cNvSpPr>
          <p:nvPr>
            <p:ph idx="1"/>
          </p:nvPr>
        </p:nvSpPr>
        <p:spPr>
          <a:xfrm>
            <a:off x="1331687" y="1214668"/>
            <a:ext cx="10058400" cy="4896349"/>
          </a:xfrm>
          <a:noFill/>
          <a:ln>
            <a:noFill/>
          </a:ln>
        </p:spPr>
        <p:txBody>
          <a:bodyPr>
            <a:normAutofit/>
          </a:bodyPr>
          <a:lstStyle/>
          <a:p>
            <a:pPr marL="457200" lvl="1" indent="0">
              <a:lnSpc>
                <a:spcPct val="150000"/>
              </a:lnSpc>
              <a:buNone/>
            </a:pPr>
            <a:r>
              <a:rPr lang="en-US" sz="2600">
                <a:latin typeface="Arial" panose="020B0604020202020204" pitchFamily="34" charset="0"/>
                <a:cs typeface="Arial" panose="020B0604020202020204" pitchFamily="34" charset="0"/>
              </a:rPr>
              <a:t>1. SLAM và bài toàn dẫn đường của Robot</a:t>
            </a:r>
            <a:endParaRPr lang="en-US" sz="2600">
              <a:solidFill>
                <a:schemeClr val="tx1"/>
              </a:solidFill>
              <a:latin typeface="Arial" panose="020B0604020202020204" pitchFamily="34" charset="0"/>
              <a:cs typeface="Arial" panose="020B0604020202020204" pitchFamily="34" charset="0"/>
            </a:endParaRPr>
          </a:p>
          <a:p>
            <a:pPr marL="457200" lvl="1" indent="0">
              <a:lnSpc>
                <a:spcPct val="150000"/>
              </a:lnSpc>
              <a:buNone/>
            </a:pPr>
            <a:r>
              <a:rPr lang="en-US" sz="2600">
                <a:latin typeface="Arial" panose="020B0604020202020204" pitchFamily="34" charset="0"/>
                <a:cs typeface="Arial" panose="020B0604020202020204" pitchFamily="34" charset="0"/>
              </a:rPr>
              <a:t>2. Giải thuật MPC bám quỹ đạo với TurtleBot 3</a:t>
            </a:r>
          </a:p>
          <a:p>
            <a:pPr marL="457200" lvl="1" indent="0">
              <a:lnSpc>
                <a:spcPct val="150000"/>
              </a:lnSpc>
              <a:buNone/>
            </a:pPr>
            <a:r>
              <a:rPr lang="en-US" sz="2600">
                <a:latin typeface="Arial" panose="020B0604020202020204" pitchFamily="34" charset="0"/>
                <a:cs typeface="Arial" panose="020B0604020202020204" pitchFamily="34" charset="0"/>
              </a:rPr>
              <a:t>	2.1. Mô hình động học của TurtleBot 3 </a:t>
            </a:r>
          </a:p>
          <a:p>
            <a:pPr marL="457200" lvl="1" indent="0">
              <a:lnSpc>
                <a:spcPct val="150000"/>
              </a:lnSpc>
              <a:buNone/>
            </a:pPr>
            <a:r>
              <a:rPr lang="en-US" sz="2600">
                <a:latin typeface="Arial" panose="020B0604020202020204" pitchFamily="34" charset="0"/>
                <a:cs typeface="Arial" panose="020B0604020202020204" pitchFamily="34" charset="0"/>
              </a:rPr>
              <a:t>	2.2. Giải thuật MPC trong bám quỹ đạo của Robot</a:t>
            </a:r>
          </a:p>
          <a:p>
            <a:pPr marL="457200" lvl="1" indent="0">
              <a:lnSpc>
                <a:spcPct val="150000"/>
              </a:lnSpc>
              <a:buNone/>
            </a:pPr>
            <a:r>
              <a:rPr lang="en-US" sz="2600">
                <a:latin typeface="Arial" panose="020B0604020202020204" pitchFamily="34" charset="0"/>
                <a:cs typeface="Arial" panose="020B0604020202020204" pitchFamily="34" charset="0"/>
              </a:rPr>
              <a:t>     2.3. Tích hợp giải thuật MPC vào Navigation Stack của ROS</a:t>
            </a:r>
          </a:p>
          <a:p>
            <a:pPr marL="457200" lvl="1" indent="0">
              <a:lnSpc>
                <a:spcPct val="150000"/>
              </a:lnSpc>
              <a:buNone/>
            </a:pPr>
            <a:r>
              <a:rPr lang="en-US" sz="2600">
                <a:latin typeface="Arial" panose="020B0604020202020204" pitchFamily="34" charset="0"/>
                <a:cs typeface="Arial" panose="020B0604020202020204" pitchFamily="34" charset="0"/>
              </a:rPr>
              <a:t>3. Mô phỏng giải thuật điều khiển MPC trên Gazebo</a:t>
            </a:r>
          </a:p>
          <a:p>
            <a:pPr marL="457200" lvl="1" indent="0">
              <a:lnSpc>
                <a:spcPct val="150000"/>
              </a:lnSpc>
              <a:buNone/>
            </a:pPr>
            <a:r>
              <a:rPr lang="en-US" sz="2600">
                <a:latin typeface="Arial" panose="020B0604020202020204" pitchFamily="34" charset="0"/>
                <a:cs typeface="Arial" panose="020B0604020202020204" pitchFamily="34" charset="0"/>
              </a:rPr>
              <a:t>4. Kết luận</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EB938B8-9EBC-4C1E-BBE7-EFA5BAEFF16C}"/>
              </a:ext>
            </a:extLst>
          </p:cNvPr>
          <p:cNvSpPr>
            <a:spLocks noGrp="1"/>
          </p:cNvSpPr>
          <p:nvPr>
            <p:ph type="sldNum" sz="quarter" idx="12"/>
          </p:nvPr>
        </p:nvSpPr>
        <p:spPr/>
        <p:txBody>
          <a:bodyPr/>
          <a:lstStyle/>
          <a:p>
            <a:fld id="{85D5867C-DE8C-4C38-86A0-C8CE9AA0E74D}" type="slidenum">
              <a:rPr lang="en-US" smtClean="0">
                <a:solidFill>
                  <a:schemeClr val="tx1"/>
                </a:solidFill>
              </a:rPr>
              <a:t>2</a:t>
            </a:fld>
            <a:endParaRPr lang="en-US">
              <a:solidFill>
                <a:schemeClr val="tx1"/>
              </a:solidFill>
            </a:endParaRPr>
          </a:p>
        </p:txBody>
      </p:sp>
    </p:spTree>
    <p:extLst>
      <p:ext uri="{BB962C8B-B14F-4D97-AF65-F5344CB8AC3E}">
        <p14:creationId xmlns:p14="http://schemas.microsoft.com/office/powerpoint/2010/main" val="806538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3. Mô phỏng giải thuật MPC trên Gazebo</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20</a:t>
            </a:fld>
            <a:endParaRPr lang="en-US">
              <a:solidFill>
                <a:schemeClr val="tx1"/>
              </a:solidFill>
            </a:endParaRPr>
          </a:p>
        </p:txBody>
      </p:sp>
      <p:sp>
        <p:nvSpPr>
          <p:cNvPr id="12" name="TextBox 11">
            <a:extLst>
              <a:ext uri="{FF2B5EF4-FFF2-40B4-BE49-F238E27FC236}">
                <a16:creationId xmlns:a16="http://schemas.microsoft.com/office/drawing/2014/main" id="{E32871BB-9C13-4EAE-8B6B-BF95D0BC3F0D}"/>
              </a:ext>
            </a:extLst>
          </p:cNvPr>
          <p:cNvSpPr txBox="1"/>
          <p:nvPr/>
        </p:nvSpPr>
        <p:spPr>
          <a:xfrm>
            <a:off x="1331687" y="970190"/>
            <a:ext cx="7406960" cy="407035"/>
          </a:xfrm>
          <a:prstGeom prst="rect">
            <a:avLst/>
          </a:prstGeom>
          <a:noFill/>
        </p:spPr>
        <p:txBody>
          <a:bodyPr wrap="square">
            <a:spAutoFit/>
          </a:bodyPr>
          <a:lstStyle/>
          <a:p>
            <a:pPr marR="0" lvl="0" algn="just">
              <a:lnSpc>
                <a:spcPct val="107000"/>
              </a:lnSpc>
              <a:spcBef>
                <a:spcPts val="0"/>
              </a:spcBef>
              <a:spcAft>
                <a:spcPts val="800"/>
              </a:spcAft>
            </a:pPr>
            <a:r>
              <a:rPr lang="en-US" sz="2000" b="1">
                <a:effectLst/>
                <a:ea typeface="Times New Roman" panose="02020603050405020304" pitchFamily="18" charset="0"/>
                <a:cs typeface="Times New Roman" panose="02020603050405020304" pitchFamily="18" charset="0"/>
              </a:rPr>
              <a:t>Mô phỏng TurtleBot 3 bám quỹ đạo sử dụng Gazebo</a:t>
            </a:r>
            <a:endParaRPr lang="en-US">
              <a:effectLst/>
              <a:ea typeface="Times New Roman" panose="02020603050405020304" pitchFamily="18" charset="0"/>
              <a:cs typeface="Times New Roman" panose="02020603050405020304" pitchFamily="18" charset="0"/>
            </a:endParaRPr>
          </a:p>
        </p:txBody>
      </p:sp>
      <p:pic>
        <p:nvPicPr>
          <p:cNvPr id="11" name="Picture 10" descr="A screenshot of a computer&#10;&#10;Description automatically generated with medium confidence">
            <a:extLst>
              <a:ext uri="{FF2B5EF4-FFF2-40B4-BE49-F238E27FC236}">
                <a16:creationId xmlns:a16="http://schemas.microsoft.com/office/drawing/2014/main" id="{80CD7387-A9F3-4047-84E2-7049ED9A2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679" y="2008942"/>
            <a:ext cx="8632642" cy="3278768"/>
          </a:xfrm>
          <a:prstGeom prst="rect">
            <a:avLst/>
          </a:prstGeom>
        </p:spPr>
      </p:pic>
      <p:sp>
        <p:nvSpPr>
          <p:cNvPr id="13" name="TextBox 12">
            <a:extLst>
              <a:ext uri="{FF2B5EF4-FFF2-40B4-BE49-F238E27FC236}">
                <a16:creationId xmlns:a16="http://schemas.microsoft.com/office/drawing/2014/main" id="{BCB57FF2-9C1B-44F3-9A93-E9CB9398FF6A}"/>
              </a:ext>
            </a:extLst>
          </p:cNvPr>
          <p:cNvSpPr txBox="1"/>
          <p:nvPr/>
        </p:nvSpPr>
        <p:spPr>
          <a:xfrm>
            <a:off x="1526791" y="1394914"/>
            <a:ext cx="7406960" cy="375552"/>
          </a:xfrm>
          <a:prstGeom prst="rect">
            <a:avLst/>
          </a:prstGeom>
          <a:noFill/>
        </p:spPr>
        <p:txBody>
          <a:bodyPr wrap="square">
            <a:spAutoFit/>
          </a:bodyPr>
          <a:lstStyle/>
          <a:p>
            <a:pPr marR="0" lvl="0" algn="just">
              <a:lnSpc>
                <a:spcPct val="107000"/>
              </a:lnSpc>
              <a:spcBef>
                <a:spcPts val="0"/>
              </a:spcBef>
              <a:spcAft>
                <a:spcPts val="800"/>
              </a:spcAft>
            </a:pPr>
            <a:r>
              <a:rPr lang="en-US">
                <a:effectLst/>
                <a:ea typeface="Times New Roman" panose="02020603050405020304" pitchFamily="18" charset="0"/>
                <a:cs typeface="Times New Roman" panose="02020603050405020304" pitchFamily="18" charset="0"/>
              </a:rPr>
              <a:t>Bộ tham số 2:</a:t>
            </a:r>
          </a:p>
        </p:txBody>
      </p:sp>
    </p:spTree>
    <p:extLst>
      <p:ext uri="{BB962C8B-B14F-4D97-AF65-F5344CB8AC3E}">
        <p14:creationId xmlns:p14="http://schemas.microsoft.com/office/powerpoint/2010/main" val="602628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3. Mô phỏng giải thuật MPC trên Gazebo</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21</a:t>
            </a:fld>
            <a:endParaRPr lang="en-US">
              <a:solidFill>
                <a:schemeClr val="tx1"/>
              </a:solidFill>
            </a:endParaRPr>
          </a:p>
        </p:txBody>
      </p:sp>
      <p:sp>
        <p:nvSpPr>
          <p:cNvPr id="12" name="TextBox 11">
            <a:extLst>
              <a:ext uri="{FF2B5EF4-FFF2-40B4-BE49-F238E27FC236}">
                <a16:creationId xmlns:a16="http://schemas.microsoft.com/office/drawing/2014/main" id="{E32871BB-9C13-4EAE-8B6B-BF95D0BC3F0D}"/>
              </a:ext>
            </a:extLst>
          </p:cNvPr>
          <p:cNvSpPr txBox="1"/>
          <p:nvPr/>
        </p:nvSpPr>
        <p:spPr>
          <a:xfrm>
            <a:off x="1331687" y="970190"/>
            <a:ext cx="7406960" cy="407035"/>
          </a:xfrm>
          <a:prstGeom prst="rect">
            <a:avLst/>
          </a:prstGeom>
          <a:noFill/>
        </p:spPr>
        <p:txBody>
          <a:bodyPr wrap="square">
            <a:spAutoFit/>
          </a:bodyPr>
          <a:lstStyle/>
          <a:p>
            <a:pPr marR="0" lvl="0" algn="just">
              <a:lnSpc>
                <a:spcPct val="107000"/>
              </a:lnSpc>
              <a:spcBef>
                <a:spcPts val="0"/>
              </a:spcBef>
              <a:spcAft>
                <a:spcPts val="800"/>
              </a:spcAft>
            </a:pPr>
            <a:r>
              <a:rPr lang="en-US" sz="2000" b="1">
                <a:effectLst/>
                <a:ea typeface="Times New Roman" panose="02020603050405020304" pitchFamily="18" charset="0"/>
                <a:cs typeface="Times New Roman" panose="02020603050405020304" pitchFamily="18" charset="0"/>
              </a:rPr>
              <a:t>Mô phỏng TurtleBot 3 bám quỹ đạo sử dụng Gazebo</a:t>
            </a:r>
            <a:endParaRPr lang="en-US">
              <a:effectLst/>
              <a:ea typeface="Times New Roman" panose="02020603050405020304" pitchFamily="18" charset="0"/>
              <a:cs typeface="Times New Roman" panose="02020603050405020304" pitchFamily="18" charset="0"/>
            </a:endParaRPr>
          </a:p>
        </p:txBody>
      </p:sp>
      <p:pic>
        <p:nvPicPr>
          <p:cNvPr id="9" name="Picture 8" descr="A screenshot of a computer&#10;&#10;Description automatically generated with medium confidence">
            <a:extLst>
              <a:ext uri="{FF2B5EF4-FFF2-40B4-BE49-F238E27FC236}">
                <a16:creationId xmlns:a16="http://schemas.microsoft.com/office/drawing/2014/main" id="{1E62FA27-6FC5-4068-A823-E5A7A5A0A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228" y="1486082"/>
            <a:ext cx="6454853" cy="2182782"/>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8BBF1C06-6967-4040-A699-B6AB1151B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3228" y="3861925"/>
            <a:ext cx="6454853" cy="2120646"/>
          </a:xfrm>
          <a:prstGeom prst="rect">
            <a:avLst/>
          </a:prstGeom>
        </p:spPr>
      </p:pic>
      <p:sp>
        <p:nvSpPr>
          <p:cNvPr id="14" name="TextBox 13">
            <a:extLst>
              <a:ext uri="{FF2B5EF4-FFF2-40B4-BE49-F238E27FC236}">
                <a16:creationId xmlns:a16="http://schemas.microsoft.com/office/drawing/2014/main" id="{0E53EF2F-BB9C-458A-9D74-CA18E4A9BA79}"/>
              </a:ext>
            </a:extLst>
          </p:cNvPr>
          <p:cNvSpPr txBox="1"/>
          <p:nvPr/>
        </p:nvSpPr>
        <p:spPr>
          <a:xfrm>
            <a:off x="2038698" y="2360494"/>
            <a:ext cx="7406960" cy="375552"/>
          </a:xfrm>
          <a:prstGeom prst="rect">
            <a:avLst/>
          </a:prstGeom>
          <a:noFill/>
        </p:spPr>
        <p:txBody>
          <a:bodyPr wrap="square">
            <a:spAutoFit/>
          </a:bodyPr>
          <a:lstStyle/>
          <a:p>
            <a:pPr marR="0" lvl="0" algn="just">
              <a:lnSpc>
                <a:spcPct val="107000"/>
              </a:lnSpc>
              <a:spcBef>
                <a:spcPts val="0"/>
              </a:spcBef>
              <a:spcAft>
                <a:spcPts val="800"/>
              </a:spcAft>
            </a:pPr>
            <a:r>
              <a:rPr lang="en-US">
                <a:ea typeface="Times New Roman" panose="02020603050405020304" pitchFamily="18" charset="0"/>
                <a:cs typeface="Times New Roman" panose="02020603050405020304" pitchFamily="18" charset="0"/>
              </a:rPr>
              <a:t>MPC</a:t>
            </a:r>
            <a:endParaRPr lang="en-US">
              <a:effectLst/>
              <a:ea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7979CCC-6F85-4C8E-AB34-0B25C20D771F}"/>
              </a:ext>
            </a:extLst>
          </p:cNvPr>
          <p:cNvSpPr txBox="1"/>
          <p:nvPr/>
        </p:nvSpPr>
        <p:spPr>
          <a:xfrm>
            <a:off x="2038698" y="4596863"/>
            <a:ext cx="7406960" cy="375552"/>
          </a:xfrm>
          <a:prstGeom prst="rect">
            <a:avLst/>
          </a:prstGeom>
          <a:noFill/>
        </p:spPr>
        <p:txBody>
          <a:bodyPr wrap="square">
            <a:spAutoFit/>
          </a:bodyPr>
          <a:lstStyle/>
          <a:p>
            <a:pPr marR="0" lvl="0" algn="just">
              <a:lnSpc>
                <a:spcPct val="107000"/>
              </a:lnSpc>
              <a:spcBef>
                <a:spcPts val="0"/>
              </a:spcBef>
              <a:spcAft>
                <a:spcPts val="800"/>
              </a:spcAft>
            </a:pPr>
            <a:r>
              <a:rPr lang="en-US">
                <a:ea typeface="Times New Roman" panose="02020603050405020304" pitchFamily="18" charset="0"/>
                <a:cs typeface="Times New Roman" panose="02020603050405020304" pitchFamily="18" charset="0"/>
              </a:rPr>
              <a:t>Pure Pursuit</a:t>
            </a:r>
            <a:endParaRPr lang="en-US">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5073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3. Mô phỏng giải thuật MPC trên Gazebo</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22</a:t>
            </a:fld>
            <a:endParaRPr lang="en-US">
              <a:solidFill>
                <a:schemeClr val="tx1"/>
              </a:solidFill>
            </a:endParaRPr>
          </a:p>
        </p:txBody>
      </p:sp>
      <p:sp>
        <p:nvSpPr>
          <p:cNvPr id="12" name="TextBox 11">
            <a:extLst>
              <a:ext uri="{FF2B5EF4-FFF2-40B4-BE49-F238E27FC236}">
                <a16:creationId xmlns:a16="http://schemas.microsoft.com/office/drawing/2014/main" id="{E32871BB-9C13-4EAE-8B6B-BF95D0BC3F0D}"/>
              </a:ext>
            </a:extLst>
          </p:cNvPr>
          <p:cNvSpPr txBox="1"/>
          <p:nvPr/>
        </p:nvSpPr>
        <p:spPr>
          <a:xfrm>
            <a:off x="1331687" y="970190"/>
            <a:ext cx="7406960" cy="407035"/>
          </a:xfrm>
          <a:prstGeom prst="rect">
            <a:avLst/>
          </a:prstGeom>
          <a:noFill/>
        </p:spPr>
        <p:txBody>
          <a:bodyPr wrap="square">
            <a:spAutoFit/>
          </a:bodyPr>
          <a:lstStyle/>
          <a:p>
            <a:pPr marR="0" lvl="0" algn="just">
              <a:lnSpc>
                <a:spcPct val="107000"/>
              </a:lnSpc>
              <a:spcBef>
                <a:spcPts val="0"/>
              </a:spcBef>
              <a:spcAft>
                <a:spcPts val="800"/>
              </a:spcAft>
            </a:pPr>
            <a:r>
              <a:rPr lang="en-US" sz="2000" b="1">
                <a:effectLst/>
                <a:ea typeface="Times New Roman" panose="02020603050405020304" pitchFamily="18" charset="0"/>
                <a:cs typeface="Times New Roman" panose="02020603050405020304" pitchFamily="18" charset="0"/>
              </a:rPr>
              <a:t>Mô phỏng TurtleBot 3 bám quỹ đạo sử dụng Gazebo</a:t>
            </a:r>
            <a:endParaRPr lang="en-US">
              <a:effectLst/>
              <a:ea typeface="Times New Roman" panose="02020603050405020304" pitchFamily="18" charset="0"/>
              <a:cs typeface="Times New Roman" panose="02020603050405020304" pitchFamily="18" charset="0"/>
            </a:endParaRPr>
          </a:p>
        </p:txBody>
      </p:sp>
      <p:pic>
        <p:nvPicPr>
          <p:cNvPr id="11" name="Picture 10" descr="A picture containing text&#10;&#10;Description automatically generated">
            <a:extLst>
              <a:ext uri="{FF2B5EF4-FFF2-40B4-BE49-F238E27FC236}">
                <a16:creationId xmlns:a16="http://schemas.microsoft.com/office/drawing/2014/main" id="{01660A83-0DCD-4544-A9EE-727D06A14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427" y="2368179"/>
            <a:ext cx="8592489" cy="2579557"/>
          </a:xfrm>
          <a:prstGeom prst="rect">
            <a:avLst/>
          </a:prstGeom>
        </p:spPr>
      </p:pic>
      <p:sp>
        <p:nvSpPr>
          <p:cNvPr id="13" name="TextBox 12">
            <a:extLst>
              <a:ext uri="{FF2B5EF4-FFF2-40B4-BE49-F238E27FC236}">
                <a16:creationId xmlns:a16="http://schemas.microsoft.com/office/drawing/2014/main" id="{D2FB416C-2864-441C-8071-D97C9A299743}"/>
              </a:ext>
            </a:extLst>
          </p:cNvPr>
          <p:cNvSpPr txBox="1"/>
          <p:nvPr/>
        </p:nvSpPr>
        <p:spPr>
          <a:xfrm>
            <a:off x="1642772" y="1684926"/>
            <a:ext cx="7406960" cy="375552"/>
          </a:xfrm>
          <a:prstGeom prst="rect">
            <a:avLst/>
          </a:prstGeom>
          <a:noFill/>
        </p:spPr>
        <p:txBody>
          <a:bodyPr wrap="square">
            <a:spAutoFit/>
          </a:bodyPr>
          <a:lstStyle/>
          <a:p>
            <a:pPr marR="0" lvl="0" algn="just">
              <a:lnSpc>
                <a:spcPct val="107000"/>
              </a:lnSpc>
              <a:spcBef>
                <a:spcPts val="0"/>
              </a:spcBef>
              <a:spcAft>
                <a:spcPts val="800"/>
              </a:spcAft>
            </a:pPr>
            <a:r>
              <a:rPr lang="en-US">
                <a:effectLst/>
                <a:ea typeface="Times New Roman" panose="02020603050405020304" pitchFamily="18" charset="0"/>
                <a:cs typeface="Times New Roman" panose="02020603050405020304" pitchFamily="18" charset="0"/>
              </a:rPr>
              <a:t>DWA – Dynamic Window Approach</a:t>
            </a:r>
          </a:p>
        </p:txBody>
      </p:sp>
    </p:spTree>
    <p:extLst>
      <p:ext uri="{BB962C8B-B14F-4D97-AF65-F5344CB8AC3E}">
        <p14:creationId xmlns:p14="http://schemas.microsoft.com/office/powerpoint/2010/main" val="441831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4. Kết luận</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23</a:t>
            </a:fld>
            <a:endParaRPr lang="en-US">
              <a:solidFill>
                <a:schemeClr val="tx1"/>
              </a:solidFill>
            </a:endParaRPr>
          </a:p>
        </p:txBody>
      </p:sp>
      <p:sp>
        <p:nvSpPr>
          <p:cNvPr id="10" name="TextBox 9">
            <a:extLst>
              <a:ext uri="{FF2B5EF4-FFF2-40B4-BE49-F238E27FC236}">
                <a16:creationId xmlns:a16="http://schemas.microsoft.com/office/drawing/2014/main" id="{2F661CEB-9D64-4ABF-BF53-A99949977877}"/>
              </a:ext>
            </a:extLst>
          </p:cNvPr>
          <p:cNvSpPr txBox="1"/>
          <p:nvPr/>
        </p:nvSpPr>
        <p:spPr>
          <a:xfrm>
            <a:off x="1331687" y="1164967"/>
            <a:ext cx="9245189" cy="2246769"/>
          </a:xfrm>
          <a:prstGeom prst="rect">
            <a:avLst/>
          </a:prstGeom>
          <a:noFill/>
        </p:spPr>
        <p:txBody>
          <a:bodyPr wrap="square">
            <a:spAutoFit/>
          </a:bodyPr>
          <a:lstStyle/>
          <a:p>
            <a:pPr marL="342900" indent="-342900" algn="just">
              <a:buFont typeface="Wingdings" panose="05000000000000000000" pitchFamily="2" charset="2"/>
              <a:buChar char="Ø"/>
            </a:pPr>
            <a:r>
              <a:rPr lang="en-US" sz="2000"/>
              <a:t>Tìm hiểu về giải thuật MPC và mô hình động học của TurtleBot 3</a:t>
            </a:r>
          </a:p>
          <a:p>
            <a:pPr marL="342900" indent="-342900" algn="just">
              <a:buFont typeface="Wingdings" panose="05000000000000000000" pitchFamily="2" charset="2"/>
              <a:buChar char="Ø"/>
            </a:pPr>
            <a:r>
              <a:rPr lang="en-US" sz="2000"/>
              <a:t>Thử nghiệm mô phỏng Robot điều khiển vi sai bám quỹ đạo với giải thuật MPC</a:t>
            </a:r>
          </a:p>
          <a:p>
            <a:pPr marL="342900" indent="-342900" algn="just">
              <a:buFont typeface="Wingdings" panose="05000000000000000000" pitchFamily="2" charset="2"/>
              <a:buChar char="Ø"/>
            </a:pPr>
            <a:r>
              <a:rPr lang="en-US" sz="2000"/>
              <a:t>Tích hợp và thử nghiệm giải thuật MPC vào Navigation Stack trong ROS</a:t>
            </a:r>
          </a:p>
          <a:p>
            <a:pPr marL="342900" indent="-342900" algn="just">
              <a:buFont typeface="Wingdings" panose="05000000000000000000" pitchFamily="2" charset="2"/>
              <a:buChar char="Ø"/>
            </a:pPr>
            <a:endParaRPr lang="en-US" sz="2000"/>
          </a:p>
          <a:p>
            <a:pPr marL="342900" indent="-342900" algn="just">
              <a:buFont typeface="Wingdings" panose="05000000000000000000" pitchFamily="2" charset="2"/>
              <a:buChar char="Ø"/>
            </a:pPr>
            <a:r>
              <a:rPr lang="en-US" sz="2000"/>
              <a:t>Phát triển thêm phần tránh vật cản cho giải thuật MPC</a:t>
            </a:r>
          </a:p>
          <a:p>
            <a:pPr marL="342900" indent="-342900" algn="just">
              <a:buFont typeface="Wingdings" panose="05000000000000000000" pitchFamily="2" charset="2"/>
              <a:buChar char="Ø"/>
            </a:pPr>
            <a:r>
              <a:rPr lang="en-US" sz="2000"/>
              <a:t>Thử nghiệm trên hệ thống thật</a:t>
            </a:r>
          </a:p>
          <a:p>
            <a:pPr marL="342900" indent="-342900" algn="just">
              <a:buFont typeface="Wingdings" panose="05000000000000000000" pitchFamily="2" charset="2"/>
              <a:buChar char="Ø"/>
            </a:pPr>
            <a:r>
              <a:rPr lang="en-US" sz="2000"/>
              <a:t>Tìm hiểu giải thuật điều chỉnh tham số</a:t>
            </a:r>
          </a:p>
        </p:txBody>
      </p:sp>
    </p:spTree>
    <p:extLst>
      <p:ext uri="{BB962C8B-B14F-4D97-AF65-F5344CB8AC3E}">
        <p14:creationId xmlns:p14="http://schemas.microsoft.com/office/powerpoint/2010/main" val="421817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166BFD9-4BA3-40C2-8841-47B4DE1601B3}"/>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04E40C4-A0F5-42FF-AAFA-D77B583084BC}"/>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cxnSp>
        <p:nvCxnSpPr>
          <p:cNvPr id="30" name="Straight Connector 29">
            <a:extLst>
              <a:ext uri="{FF2B5EF4-FFF2-40B4-BE49-F238E27FC236}">
                <a16:creationId xmlns:a16="http://schemas.microsoft.com/office/drawing/2014/main" id="{6E8C0AF7-62A7-404C-845A-4E18DC9E2DA7}"/>
              </a:ext>
            </a:extLst>
          </p:cNvPr>
          <p:cNvCxnSpPr/>
          <p:nvPr/>
        </p:nvCxnSpPr>
        <p:spPr>
          <a:xfrm>
            <a:off x="1653418" y="4252881"/>
            <a:ext cx="9495970" cy="0"/>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4841A11D-CA2D-4C44-B55C-7005870EDEC2}"/>
              </a:ext>
            </a:extLst>
          </p:cNvPr>
          <p:cNvSpPr>
            <a:spLocks noGrp="1"/>
          </p:cNvSpPr>
          <p:nvPr>
            <p:ph type="sldNum" sz="quarter" idx="12"/>
          </p:nvPr>
        </p:nvSpPr>
        <p:spPr/>
        <p:txBody>
          <a:bodyPr/>
          <a:lstStyle/>
          <a:p>
            <a:fld id="{85D5867C-DE8C-4C38-86A0-C8CE9AA0E74D}" type="slidenum">
              <a:rPr lang="en-US" smtClean="0">
                <a:solidFill>
                  <a:schemeClr val="tx1"/>
                </a:solidFill>
              </a:rPr>
              <a:t>24</a:t>
            </a:fld>
            <a:endParaRPr lang="en-US">
              <a:solidFill>
                <a:schemeClr val="tx1"/>
              </a:solidFill>
            </a:endParaRPr>
          </a:p>
        </p:txBody>
      </p:sp>
      <p:sp>
        <p:nvSpPr>
          <p:cNvPr id="3" name="TextBox 2">
            <a:extLst>
              <a:ext uri="{FF2B5EF4-FFF2-40B4-BE49-F238E27FC236}">
                <a16:creationId xmlns:a16="http://schemas.microsoft.com/office/drawing/2014/main" id="{A00E002B-A5C6-416E-B249-E526F9662A07}"/>
              </a:ext>
            </a:extLst>
          </p:cNvPr>
          <p:cNvSpPr txBox="1"/>
          <p:nvPr/>
        </p:nvSpPr>
        <p:spPr>
          <a:xfrm>
            <a:off x="3766419" y="2957988"/>
            <a:ext cx="4745723" cy="1015663"/>
          </a:xfrm>
          <a:prstGeom prst="rect">
            <a:avLst/>
          </a:prstGeom>
          <a:noFill/>
        </p:spPr>
        <p:txBody>
          <a:bodyPr wrap="none" rtlCol="0">
            <a:spAutoFit/>
          </a:bodyPr>
          <a:lstStyle/>
          <a:p>
            <a:r>
              <a:rPr lang="en-US" sz="6000" b="1">
                <a:solidFill>
                  <a:srgbClr val="92D05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15945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r>
              <a:rPr lang="en-US" sz="3200">
                <a:solidFill>
                  <a:srgbClr val="FF0000"/>
                </a:solidFill>
                <a:latin typeface="Arial" panose="020B0604020202020204" pitchFamily="34" charset="0"/>
                <a:cs typeface="Arial" panose="020B0604020202020204" pitchFamily="34" charset="0"/>
              </a:rPr>
              <a:t>1. SLAM và bài toàn dẫn đường của Robot</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1C471D3-F72C-40C7-B551-19C997BEE2C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9983A3-2B12-4030-918F-29767BA85F5A}"/>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025D9D4-C4F1-4E6B-9149-5F5F000871C9}"/>
              </a:ext>
            </a:extLst>
          </p:cNvPr>
          <p:cNvSpPr>
            <a:spLocks noGrp="1"/>
          </p:cNvSpPr>
          <p:nvPr>
            <p:ph type="sldNum" sz="quarter" idx="12"/>
          </p:nvPr>
        </p:nvSpPr>
        <p:spPr/>
        <p:txBody>
          <a:bodyPr/>
          <a:lstStyle/>
          <a:p>
            <a:fld id="{85D5867C-DE8C-4C38-86A0-C8CE9AA0E74D}" type="slidenum">
              <a:rPr lang="en-US" smtClean="0">
                <a:solidFill>
                  <a:schemeClr val="tx1"/>
                </a:solidFill>
              </a:rPr>
              <a:t>3</a:t>
            </a:fld>
            <a:endParaRPr lang="en-US">
              <a:solidFill>
                <a:schemeClr val="tx1"/>
              </a:solidFill>
            </a:endParaRPr>
          </a:p>
        </p:txBody>
      </p:sp>
      <p:pic>
        <p:nvPicPr>
          <p:cNvPr id="10" name="Picture 9" descr="Graphical user interface&#10;&#10;Description automatically generated with medium confidence">
            <a:extLst>
              <a:ext uri="{FF2B5EF4-FFF2-40B4-BE49-F238E27FC236}">
                <a16:creationId xmlns:a16="http://schemas.microsoft.com/office/drawing/2014/main" id="{D6E6953B-5123-49BC-BA96-A13D1DADDF49}"/>
              </a:ext>
            </a:extLst>
          </p:cNvPr>
          <p:cNvPicPr>
            <a:picLocks noChangeAspect="1"/>
          </p:cNvPicPr>
          <p:nvPr/>
        </p:nvPicPr>
        <p:blipFill rotWithShape="1">
          <a:blip r:embed="rId2"/>
          <a:srcRect l="3734" t="3301" r="7273" b="3962"/>
          <a:stretch/>
        </p:blipFill>
        <p:spPr bwMode="auto">
          <a:xfrm>
            <a:off x="7445417" y="855830"/>
            <a:ext cx="3908383" cy="2815303"/>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F00EFF3-48F2-4266-BA5C-451CC849A3AB}"/>
              </a:ext>
            </a:extLst>
          </p:cNvPr>
          <p:cNvSpPr txBox="1"/>
          <p:nvPr/>
        </p:nvSpPr>
        <p:spPr>
          <a:xfrm>
            <a:off x="1331687" y="1352746"/>
            <a:ext cx="5672428" cy="4401205"/>
          </a:xfrm>
          <a:prstGeom prst="rect">
            <a:avLst/>
          </a:prstGeom>
          <a:noFill/>
        </p:spPr>
        <p:txBody>
          <a:bodyPr wrap="square">
            <a:spAutoFit/>
          </a:bodyPr>
          <a:lstStyle/>
          <a:p>
            <a:pPr marL="285750" indent="-285750" algn="just">
              <a:buFont typeface="Wingdings" panose="05000000000000000000" pitchFamily="2" charset="2"/>
              <a:buChar char="§"/>
            </a:pPr>
            <a:r>
              <a:rPr lang="en-US" sz="2000">
                <a:effectLst/>
                <a:ea typeface="Times New Roman" panose="02020603050405020304" pitchFamily="18" charset="0"/>
              </a:rPr>
              <a:t>SLAM - Simultaneous Localization and Mapping: xử lý đồng thời hai bài toán là xác định vị trí hiện tại của robot và xây dựng bản đồ của môi trường xung quanh</a:t>
            </a:r>
          </a:p>
          <a:p>
            <a:pPr algn="just"/>
            <a:endParaRPr lang="en-US" sz="2000">
              <a:effectLst/>
              <a:ea typeface="Times New Roman" panose="02020603050405020304" pitchFamily="18" charset="0"/>
            </a:endParaRPr>
          </a:p>
          <a:p>
            <a:pPr marL="285750" indent="-285750" algn="just">
              <a:buFont typeface="Wingdings" panose="05000000000000000000" pitchFamily="2" charset="2"/>
              <a:buChar char="§"/>
            </a:pPr>
            <a:r>
              <a:rPr lang="en-US" sz="2000"/>
              <a:t>Thuật ngữ cơ bản:</a:t>
            </a:r>
          </a:p>
          <a:p>
            <a:pPr marL="285750" indent="-285750" algn="just">
              <a:buFont typeface="Wingdings" panose="05000000000000000000" pitchFamily="2" charset="2"/>
              <a:buChar char="Ø"/>
            </a:pPr>
            <a:r>
              <a:rPr lang="en-US" sz="2000"/>
              <a:t>Feature</a:t>
            </a:r>
          </a:p>
          <a:p>
            <a:pPr marL="285750" indent="-285750" algn="just">
              <a:buFont typeface="Wingdings" panose="05000000000000000000" pitchFamily="2" charset="2"/>
              <a:buChar char="Ø"/>
            </a:pPr>
            <a:r>
              <a:rPr lang="en-US" sz="2000"/>
              <a:t>Map</a:t>
            </a:r>
          </a:p>
          <a:p>
            <a:pPr marL="285750" indent="-285750" algn="just">
              <a:buFont typeface="Wingdings" panose="05000000000000000000" pitchFamily="2" charset="2"/>
              <a:buChar char="Ø"/>
            </a:pPr>
            <a:r>
              <a:rPr lang="en-US" sz="2000"/>
              <a:t>Pose/Robot pose</a:t>
            </a:r>
          </a:p>
          <a:p>
            <a:pPr marL="285750" indent="-285750" algn="just">
              <a:buFont typeface="Wingdings" panose="05000000000000000000" pitchFamily="2" charset="2"/>
              <a:buChar char="Ø"/>
            </a:pPr>
            <a:r>
              <a:rPr lang="en-US" sz="2000"/>
              <a:t>Odometry</a:t>
            </a:r>
          </a:p>
          <a:p>
            <a:pPr algn="just"/>
            <a:endParaRPr lang="en-US" sz="2000"/>
          </a:p>
          <a:p>
            <a:pPr marL="285750" indent="-285750" algn="just">
              <a:buFont typeface="Wingdings" panose="05000000000000000000" pitchFamily="2" charset="2"/>
              <a:buChar char="§"/>
            </a:pPr>
            <a:r>
              <a:rPr lang="en-US" sz="2000"/>
              <a:t>Ứng dụng trong các bài toàn điều khiển tự lái, dẫn đường, …</a:t>
            </a:r>
          </a:p>
          <a:p>
            <a:pPr marL="285750" indent="-285750" algn="just">
              <a:buFont typeface="Wingdings" panose="05000000000000000000" pitchFamily="2" charset="2"/>
              <a:buChar char="§"/>
            </a:pPr>
            <a:r>
              <a:rPr lang="en-US" sz="2000"/>
              <a:t>SLAM, Visual SLAM</a:t>
            </a:r>
          </a:p>
        </p:txBody>
      </p:sp>
      <p:pic>
        <p:nvPicPr>
          <p:cNvPr id="4098" name="Picture 2" descr="gmapping yields map with a bend at one point - ROS Answers: Open Source Q&amp;A  Forum">
            <a:extLst>
              <a:ext uri="{FF2B5EF4-FFF2-40B4-BE49-F238E27FC236}">
                <a16:creationId xmlns:a16="http://schemas.microsoft.com/office/drawing/2014/main" id="{3C4D1B7F-A047-4293-9CE9-72263F768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2612" y="3779989"/>
            <a:ext cx="4072674" cy="19363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6CEE5F-01C4-4564-944A-DC859C482B53}"/>
              </a:ext>
            </a:extLst>
          </p:cNvPr>
          <p:cNvSpPr txBox="1"/>
          <p:nvPr/>
        </p:nvSpPr>
        <p:spPr>
          <a:xfrm>
            <a:off x="8806097" y="5834743"/>
            <a:ext cx="1165704" cy="369332"/>
          </a:xfrm>
          <a:prstGeom prst="rect">
            <a:avLst/>
          </a:prstGeom>
          <a:noFill/>
        </p:spPr>
        <p:txBody>
          <a:bodyPr wrap="none" rtlCol="0">
            <a:spAutoFit/>
          </a:bodyPr>
          <a:lstStyle/>
          <a:p>
            <a:r>
              <a:rPr lang="en-US"/>
              <a:t>GMapping</a:t>
            </a:r>
          </a:p>
        </p:txBody>
      </p:sp>
    </p:spTree>
    <p:extLst>
      <p:ext uri="{BB962C8B-B14F-4D97-AF65-F5344CB8AC3E}">
        <p14:creationId xmlns:p14="http://schemas.microsoft.com/office/powerpoint/2010/main" val="98925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r>
              <a:rPr lang="en-US" sz="3200">
                <a:solidFill>
                  <a:srgbClr val="FF0000"/>
                </a:solidFill>
                <a:latin typeface="Arial" panose="020B0604020202020204" pitchFamily="34" charset="0"/>
                <a:cs typeface="Arial" panose="020B0604020202020204" pitchFamily="34" charset="0"/>
              </a:rPr>
              <a:t>1. SLAM và bài toàn dẫn đường của Robot</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1C471D3-F72C-40C7-B551-19C997BEE2C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9983A3-2B12-4030-918F-29767BA85F5A}"/>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025D9D4-C4F1-4E6B-9149-5F5F000871C9}"/>
              </a:ext>
            </a:extLst>
          </p:cNvPr>
          <p:cNvSpPr>
            <a:spLocks noGrp="1"/>
          </p:cNvSpPr>
          <p:nvPr>
            <p:ph type="sldNum" sz="quarter" idx="12"/>
          </p:nvPr>
        </p:nvSpPr>
        <p:spPr/>
        <p:txBody>
          <a:bodyPr/>
          <a:lstStyle/>
          <a:p>
            <a:fld id="{85D5867C-DE8C-4C38-86A0-C8CE9AA0E74D}" type="slidenum">
              <a:rPr lang="en-US" smtClean="0">
                <a:solidFill>
                  <a:schemeClr val="tx1"/>
                </a:solidFill>
              </a:rPr>
              <a:t>4</a:t>
            </a:fld>
            <a:endParaRPr lang="en-US">
              <a:solidFill>
                <a:schemeClr val="tx1"/>
              </a:solidFill>
            </a:endParaRPr>
          </a:p>
        </p:txBody>
      </p:sp>
      <p:pic>
        <p:nvPicPr>
          <p:cNvPr id="3074" name="Picture 2">
            <a:extLst>
              <a:ext uri="{FF2B5EF4-FFF2-40B4-BE49-F238E27FC236}">
                <a16:creationId xmlns:a16="http://schemas.microsoft.com/office/drawing/2014/main" id="{C5C0F184-8984-4675-A70E-2E66F645D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98" y="1863514"/>
            <a:ext cx="4951032" cy="27849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TAB-Map | Real-Time Appearance-Based Mapping">
            <a:extLst>
              <a:ext uri="{FF2B5EF4-FFF2-40B4-BE49-F238E27FC236}">
                <a16:creationId xmlns:a16="http://schemas.microsoft.com/office/drawing/2014/main" id="{46C080BA-2DCD-4000-90B5-B2FF6B3D8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082" y="1476373"/>
            <a:ext cx="6557662" cy="35592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693E2D-4034-4B61-81BF-58A32D44058E}"/>
              </a:ext>
            </a:extLst>
          </p:cNvPr>
          <p:cNvSpPr txBox="1"/>
          <p:nvPr/>
        </p:nvSpPr>
        <p:spPr>
          <a:xfrm>
            <a:off x="2266338" y="4850946"/>
            <a:ext cx="1361270" cy="369332"/>
          </a:xfrm>
          <a:prstGeom prst="rect">
            <a:avLst/>
          </a:prstGeom>
          <a:noFill/>
        </p:spPr>
        <p:txBody>
          <a:bodyPr wrap="none" rtlCol="0">
            <a:spAutoFit/>
          </a:bodyPr>
          <a:lstStyle/>
          <a:p>
            <a:r>
              <a:rPr lang="en-US"/>
              <a:t>ORB-SLAM 2</a:t>
            </a:r>
          </a:p>
        </p:txBody>
      </p:sp>
      <p:sp>
        <p:nvSpPr>
          <p:cNvPr id="13" name="TextBox 12">
            <a:extLst>
              <a:ext uri="{FF2B5EF4-FFF2-40B4-BE49-F238E27FC236}">
                <a16:creationId xmlns:a16="http://schemas.microsoft.com/office/drawing/2014/main" id="{B80170C2-7B92-4776-9673-1AB4C296E09A}"/>
              </a:ext>
            </a:extLst>
          </p:cNvPr>
          <p:cNvSpPr txBox="1"/>
          <p:nvPr/>
        </p:nvSpPr>
        <p:spPr>
          <a:xfrm>
            <a:off x="8179626" y="5196961"/>
            <a:ext cx="1108573" cy="369332"/>
          </a:xfrm>
          <a:prstGeom prst="rect">
            <a:avLst/>
          </a:prstGeom>
          <a:noFill/>
        </p:spPr>
        <p:txBody>
          <a:bodyPr wrap="none" rtlCol="0">
            <a:spAutoFit/>
          </a:bodyPr>
          <a:lstStyle/>
          <a:p>
            <a:r>
              <a:rPr lang="en-US"/>
              <a:t>RTABMAP</a:t>
            </a:r>
          </a:p>
        </p:txBody>
      </p:sp>
    </p:spTree>
    <p:extLst>
      <p:ext uri="{BB962C8B-B14F-4D97-AF65-F5344CB8AC3E}">
        <p14:creationId xmlns:p14="http://schemas.microsoft.com/office/powerpoint/2010/main" val="4258085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r>
              <a:rPr lang="en-US" sz="3200">
                <a:solidFill>
                  <a:srgbClr val="FF0000"/>
                </a:solidFill>
                <a:latin typeface="Arial" panose="020B0604020202020204" pitchFamily="34" charset="0"/>
                <a:cs typeface="Arial" panose="020B0604020202020204" pitchFamily="34" charset="0"/>
              </a:rPr>
              <a:t>1. SLAM và bài toàn dẫn đường của Robot</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1C471D3-F72C-40C7-B551-19C997BEE2C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9983A3-2B12-4030-918F-29767BA85F5A}"/>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025D9D4-C4F1-4E6B-9149-5F5F000871C9}"/>
              </a:ext>
            </a:extLst>
          </p:cNvPr>
          <p:cNvSpPr>
            <a:spLocks noGrp="1"/>
          </p:cNvSpPr>
          <p:nvPr>
            <p:ph type="sldNum" sz="quarter" idx="12"/>
          </p:nvPr>
        </p:nvSpPr>
        <p:spPr/>
        <p:txBody>
          <a:bodyPr/>
          <a:lstStyle/>
          <a:p>
            <a:fld id="{85D5867C-DE8C-4C38-86A0-C8CE9AA0E74D}" type="slidenum">
              <a:rPr lang="en-US" smtClean="0">
                <a:solidFill>
                  <a:schemeClr val="tx1"/>
                </a:solidFill>
              </a:rPr>
              <a:t>5</a:t>
            </a:fld>
            <a:endParaRPr lang="en-US">
              <a:solidFill>
                <a:schemeClr val="tx1"/>
              </a:solidFill>
            </a:endParaRPr>
          </a:p>
        </p:txBody>
      </p:sp>
      <p:sp>
        <p:nvSpPr>
          <p:cNvPr id="11" name="TextBox 10">
            <a:extLst>
              <a:ext uri="{FF2B5EF4-FFF2-40B4-BE49-F238E27FC236}">
                <a16:creationId xmlns:a16="http://schemas.microsoft.com/office/drawing/2014/main" id="{A8010563-8E44-4F21-A556-9CF3179F5435}"/>
              </a:ext>
            </a:extLst>
          </p:cNvPr>
          <p:cNvSpPr txBox="1"/>
          <p:nvPr/>
        </p:nvSpPr>
        <p:spPr>
          <a:xfrm>
            <a:off x="1331687" y="1352746"/>
            <a:ext cx="4560066" cy="4093428"/>
          </a:xfrm>
          <a:prstGeom prst="rect">
            <a:avLst/>
          </a:prstGeom>
          <a:noFill/>
        </p:spPr>
        <p:txBody>
          <a:bodyPr wrap="square">
            <a:spAutoFit/>
          </a:bodyPr>
          <a:lstStyle/>
          <a:p>
            <a:pPr marL="342900" indent="-342900" algn="just">
              <a:buFont typeface="Wingdings" panose="05000000000000000000" pitchFamily="2" charset="2"/>
              <a:buChar char="§"/>
            </a:pPr>
            <a:r>
              <a:rPr lang="en-US" sz="2000">
                <a:ea typeface="Times New Roman" panose="02020603050405020304" pitchFamily="18" charset="0"/>
              </a:rPr>
              <a:t>Navigation System: Google Map, HERE Map, Bings Map, …</a:t>
            </a:r>
          </a:p>
          <a:p>
            <a:pPr marL="342900" indent="-342900" algn="just">
              <a:buFont typeface="Wingdings" panose="05000000000000000000" pitchFamily="2" charset="2"/>
              <a:buChar char="§"/>
            </a:pPr>
            <a:endParaRPr lang="en-US" sz="2000">
              <a:effectLst/>
              <a:ea typeface="Times New Roman" panose="02020603050405020304" pitchFamily="18" charset="0"/>
            </a:endParaRPr>
          </a:p>
          <a:p>
            <a:pPr marL="285750" indent="-285750" algn="just">
              <a:buFont typeface="Wingdings" panose="05000000000000000000" pitchFamily="2" charset="2"/>
              <a:buChar char="§"/>
            </a:pPr>
            <a:r>
              <a:rPr lang="en-US" sz="2000">
                <a:ea typeface="Times New Roman" panose="02020603050405020304" pitchFamily="18" charset="0"/>
              </a:rPr>
              <a:t>K</a:t>
            </a:r>
            <a:r>
              <a:rPr lang="en-US" sz="2000">
                <a:effectLst/>
                <a:ea typeface="Times New Roman" panose="02020603050405020304" pitchFamily="18" charset="0"/>
              </a:rPr>
              <a:t>hả năng tự hoạt động trong môi trường</a:t>
            </a:r>
            <a:endParaRPr lang="en-US" sz="2400"/>
          </a:p>
          <a:p>
            <a:pPr marL="285750" indent="-285750" algn="just">
              <a:buFont typeface="Wingdings" panose="05000000000000000000" pitchFamily="2" charset="2"/>
              <a:buChar char="§"/>
            </a:pPr>
            <a:endParaRPr lang="en-US" sz="2000"/>
          </a:p>
          <a:p>
            <a:pPr marL="342900" indent="-342900" algn="just">
              <a:buFont typeface="Wingdings" panose="05000000000000000000" pitchFamily="2" charset="2"/>
              <a:buChar char="§"/>
            </a:pPr>
            <a:r>
              <a:rPr lang="en-US" sz="2000"/>
              <a:t>Các phần chính của hệ thống:</a:t>
            </a:r>
          </a:p>
          <a:p>
            <a:pPr marL="342900" indent="-342900" algn="just">
              <a:buFont typeface="Wingdings" panose="05000000000000000000" pitchFamily="2" charset="2"/>
              <a:buChar char="Ø"/>
            </a:pPr>
            <a:r>
              <a:rPr lang="en-US" sz="2000"/>
              <a:t>Map</a:t>
            </a:r>
          </a:p>
          <a:p>
            <a:pPr marL="342900" indent="-342900" algn="just">
              <a:buFont typeface="Wingdings" panose="05000000000000000000" pitchFamily="2" charset="2"/>
              <a:buChar char="Ø"/>
            </a:pPr>
            <a:r>
              <a:rPr lang="en-US" sz="2000"/>
              <a:t>Robot pose</a:t>
            </a:r>
          </a:p>
          <a:p>
            <a:pPr marL="342900" indent="-342900" algn="just">
              <a:buFont typeface="Wingdings" panose="05000000000000000000" pitchFamily="2" charset="2"/>
              <a:buChar char="Ø"/>
            </a:pPr>
            <a:r>
              <a:rPr lang="en-US" sz="2000"/>
              <a:t>Sensor</a:t>
            </a:r>
          </a:p>
          <a:p>
            <a:pPr marL="342900" indent="-342900" algn="just">
              <a:buFont typeface="Wingdings" panose="05000000000000000000" pitchFamily="2" charset="2"/>
              <a:buChar char="Ø"/>
            </a:pPr>
            <a:r>
              <a:rPr lang="en-US" sz="2000"/>
              <a:t>Các giải thuật tính toàn đường đi và điều khiển</a:t>
            </a:r>
          </a:p>
          <a:p>
            <a:pPr algn="just"/>
            <a:endParaRPr lang="en-US" sz="2000"/>
          </a:p>
        </p:txBody>
      </p:sp>
      <p:pic>
        <p:nvPicPr>
          <p:cNvPr id="5124" name="Picture 4" descr="Navigation 2021 Home">
            <a:extLst>
              <a:ext uri="{FF2B5EF4-FFF2-40B4-BE49-F238E27FC236}">
                <a16:creationId xmlns:a16="http://schemas.microsoft.com/office/drawing/2014/main" id="{6C665399-C2B4-4F58-857D-B46267D6F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052" y="855830"/>
            <a:ext cx="5949948"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diagram&#10;&#10;Description automatically generated">
            <a:extLst>
              <a:ext uri="{FF2B5EF4-FFF2-40B4-BE49-F238E27FC236}">
                <a16:creationId xmlns:a16="http://schemas.microsoft.com/office/drawing/2014/main" id="{483F198E-72AC-4984-845A-FAE4A1CC9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068" y="4376129"/>
            <a:ext cx="4641915" cy="1861385"/>
          </a:xfrm>
          <a:prstGeom prst="rect">
            <a:avLst/>
          </a:prstGeom>
        </p:spPr>
      </p:pic>
    </p:spTree>
    <p:extLst>
      <p:ext uri="{BB962C8B-B14F-4D97-AF65-F5344CB8AC3E}">
        <p14:creationId xmlns:p14="http://schemas.microsoft.com/office/powerpoint/2010/main" val="2456119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r>
              <a:rPr lang="en-US" sz="3200">
                <a:solidFill>
                  <a:srgbClr val="FF0000"/>
                </a:solidFill>
                <a:latin typeface="Arial" panose="020B0604020202020204" pitchFamily="34" charset="0"/>
                <a:cs typeface="Arial" panose="020B0604020202020204" pitchFamily="34" charset="0"/>
              </a:rPr>
              <a:t>1. SLAM và bài toàn dẫn đường của Robot</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1C471D3-F72C-40C7-B551-19C997BEE2C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9983A3-2B12-4030-918F-29767BA85F5A}"/>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025D9D4-C4F1-4E6B-9149-5F5F000871C9}"/>
              </a:ext>
            </a:extLst>
          </p:cNvPr>
          <p:cNvSpPr>
            <a:spLocks noGrp="1"/>
          </p:cNvSpPr>
          <p:nvPr>
            <p:ph type="sldNum" sz="quarter" idx="12"/>
          </p:nvPr>
        </p:nvSpPr>
        <p:spPr/>
        <p:txBody>
          <a:bodyPr/>
          <a:lstStyle/>
          <a:p>
            <a:fld id="{85D5867C-DE8C-4C38-86A0-C8CE9AA0E74D}" type="slidenum">
              <a:rPr lang="en-US" smtClean="0">
                <a:solidFill>
                  <a:schemeClr val="tx1"/>
                </a:solidFill>
              </a:rPr>
              <a:t>6</a:t>
            </a:fld>
            <a:endParaRPr lang="en-US">
              <a:solidFill>
                <a:schemeClr val="tx1"/>
              </a:solidFill>
            </a:endParaRPr>
          </a:p>
        </p:txBody>
      </p:sp>
      <p:sp>
        <p:nvSpPr>
          <p:cNvPr id="9" name="TextBox 8">
            <a:extLst>
              <a:ext uri="{FF2B5EF4-FFF2-40B4-BE49-F238E27FC236}">
                <a16:creationId xmlns:a16="http://schemas.microsoft.com/office/drawing/2014/main" id="{A583EA52-5191-4CB5-9CE2-877413666ABF}"/>
              </a:ext>
            </a:extLst>
          </p:cNvPr>
          <p:cNvSpPr txBox="1"/>
          <p:nvPr/>
        </p:nvSpPr>
        <p:spPr>
          <a:xfrm>
            <a:off x="1331686" y="1352746"/>
            <a:ext cx="6021221" cy="4093428"/>
          </a:xfrm>
          <a:prstGeom prst="rect">
            <a:avLst/>
          </a:prstGeom>
          <a:noFill/>
        </p:spPr>
        <p:txBody>
          <a:bodyPr wrap="square">
            <a:spAutoFit/>
          </a:bodyPr>
          <a:lstStyle/>
          <a:p>
            <a:pPr marL="342900" indent="-342900" algn="just">
              <a:buFont typeface="Wingdings" panose="05000000000000000000" pitchFamily="2" charset="2"/>
              <a:buChar char="Ø"/>
            </a:pPr>
            <a:r>
              <a:rPr lang="en-US" sz="2000">
                <a:solidFill>
                  <a:srgbClr val="000000"/>
                </a:solidFill>
                <a:ea typeface="Times New Roman" panose="02020603050405020304" pitchFamily="18" charset="0"/>
              </a:rPr>
              <a:t>B</a:t>
            </a:r>
            <a:r>
              <a:rPr lang="en-US" sz="2000">
                <a:solidFill>
                  <a:srgbClr val="000000"/>
                </a:solidFill>
                <a:effectLst/>
                <a:ea typeface="Times New Roman" panose="02020603050405020304" pitchFamily="18" charset="0"/>
              </a:rPr>
              <a:t>ài toán lập kế hoạch và điều khiển chuyển động của robot</a:t>
            </a:r>
          </a:p>
          <a:p>
            <a:pPr marL="342900" indent="-342900" algn="just">
              <a:buFont typeface="Wingdings" panose="05000000000000000000" pitchFamily="2" charset="2"/>
              <a:buChar char="§"/>
            </a:pPr>
            <a:r>
              <a:rPr lang="en-US" sz="2000">
                <a:solidFill>
                  <a:srgbClr val="000000"/>
                </a:solidFill>
                <a:ea typeface="Times New Roman" panose="02020603050405020304" pitchFamily="18" charset="0"/>
              </a:rPr>
              <a:t>G</a:t>
            </a:r>
            <a:r>
              <a:rPr lang="en-US" sz="2000">
                <a:solidFill>
                  <a:srgbClr val="000000"/>
                </a:solidFill>
                <a:effectLst/>
                <a:ea typeface="Times New Roman" panose="02020603050405020304" pitchFamily="18" charset="0"/>
              </a:rPr>
              <a:t>iải bài toán tối ưu theo mỗi step chuyển động của robot, tối ưu quỹ đạo và đầu vào điều kiển tương ứng đồng thời (Dynamic Window Approach-DWA, Timed Elastic Band-TEB) </a:t>
            </a:r>
          </a:p>
          <a:p>
            <a:pPr marL="342900" indent="-342900" algn="just">
              <a:buFont typeface="Symbol" panose="05050102010706020507" pitchFamily="18" charset="2"/>
              <a:buChar char="Þ"/>
            </a:pPr>
            <a:r>
              <a:rPr lang="en-US" sz="2000">
                <a:solidFill>
                  <a:srgbClr val="FF0000"/>
                </a:solidFill>
                <a:effectLst/>
                <a:ea typeface="Times New Roman" panose="02020603050405020304" pitchFamily="18" charset="0"/>
              </a:rPr>
              <a:t>môi trường phức tạp =&gt; tính toàn phức tạp</a:t>
            </a:r>
          </a:p>
          <a:p>
            <a:pPr algn="just"/>
            <a:endParaRPr lang="en-US" sz="2000">
              <a:solidFill>
                <a:srgbClr val="FF0000"/>
              </a:solidFill>
              <a:effectLst/>
              <a:ea typeface="Times New Roman" panose="02020603050405020304" pitchFamily="18" charset="0"/>
            </a:endParaRPr>
          </a:p>
          <a:p>
            <a:pPr marL="342900" indent="-342900" algn="just">
              <a:buFont typeface="Wingdings" panose="05000000000000000000" pitchFamily="2" charset="2"/>
              <a:buChar char="§"/>
            </a:pPr>
            <a:r>
              <a:rPr lang="en-US" sz="2000">
                <a:solidFill>
                  <a:srgbClr val="000000"/>
                </a:solidFill>
              </a:rPr>
              <a:t>Chia bài toàn thành 2 phần:</a:t>
            </a:r>
          </a:p>
          <a:p>
            <a:pPr marL="342900" indent="-342900" algn="just">
              <a:buFont typeface="Wingdings" panose="05000000000000000000" pitchFamily="2" charset="2"/>
              <a:buChar char="ü"/>
            </a:pPr>
            <a:r>
              <a:rPr lang="en-US" sz="2000">
                <a:solidFill>
                  <a:srgbClr val="000000"/>
                </a:solidFill>
              </a:rPr>
              <a:t>Tính toàn đường đi tối ưu: A-Star, D-Star, RRT, RRT*,…</a:t>
            </a:r>
          </a:p>
          <a:p>
            <a:pPr marL="342900" indent="-342900" algn="just">
              <a:buFont typeface="Wingdings" panose="05000000000000000000" pitchFamily="2" charset="2"/>
              <a:buChar char="ü"/>
            </a:pPr>
            <a:r>
              <a:rPr lang="en-US" sz="2000">
                <a:solidFill>
                  <a:srgbClr val="000000"/>
                </a:solidFill>
              </a:rPr>
              <a:t>Điều khiển robot bám quỹ đạo: PID, Fuzzy, MPC, …</a:t>
            </a:r>
          </a:p>
          <a:p>
            <a:pPr algn="just"/>
            <a:r>
              <a:rPr lang="en-US" sz="2000"/>
              <a:t>=&gt; </a:t>
            </a:r>
            <a:r>
              <a:rPr lang="en-US" sz="2000">
                <a:solidFill>
                  <a:srgbClr val="FF0000"/>
                </a:solidFill>
              </a:rPr>
              <a:t>Sử dụng MPC cho bài toán bám quỹ đạo của Robot</a:t>
            </a:r>
          </a:p>
        </p:txBody>
      </p:sp>
      <p:pic>
        <p:nvPicPr>
          <p:cNvPr id="10" name="Picture 9" descr="Diagram&#10;&#10;Description automatically generated">
            <a:extLst>
              <a:ext uri="{FF2B5EF4-FFF2-40B4-BE49-F238E27FC236}">
                <a16:creationId xmlns:a16="http://schemas.microsoft.com/office/drawing/2014/main" id="{20EAAE9B-0DC9-467E-954B-E19064B54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590" y="1378948"/>
            <a:ext cx="4187190" cy="4592320"/>
          </a:xfrm>
          <a:prstGeom prst="rect">
            <a:avLst/>
          </a:prstGeom>
        </p:spPr>
      </p:pic>
    </p:spTree>
    <p:extLst>
      <p:ext uri="{BB962C8B-B14F-4D97-AF65-F5344CB8AC3E}">
        <p14:creationId xmlns:p14="http://schemas.microsoft.com/office/powerpoint/2010/main" val="673546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2. Giải thuật MPC bám quỹ đạo với TurtleBot 3</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133C250-E0A8-4AA2-A6D9-E0E427D9DB48}"/>
              </a:ext>
            </a:extLst>
          </p:cNvPr>
          <p:cNvSpPr>
            <a:spLocks noGrp="1"/>
          </p:cNvSpPr>
          <p:nvPr>
            <p:ph type="sldNum" sz="quarter" idx="12"/>
          </p:nvPr>
        </p:nvSpPr>
        <p:spPr/>
        <p:txBody>
          <a:bodyPr/>
          <a:lstStyle/>
          <a:p>
            <a:fld id="{85D5867C-DE8C-4C38-86A0-C8CE9AA0E74D}" type="slidenum">
              <a:rPr lang="en-US" smtClean="0">
                <a:solidFill>
                  <a:schemeClr val="tx1"/>
                </a:solidFill>
              </a:rPr>
              <a:t>7</a:t>
            </a:fld>
            <a:endParaRPr lang="en-US">
              <a:solidFill>
                <a:schemeClr val="tx1"/>
              </a:solidFill>
            </a:endParaRPr>
          </a:p>
        </p:txBody>
      </p:sp>
      <p:pic>
        <p:nvPicPr>
          <p:cNvPr id="10" name="Picture 9" descr="Diagram&#10;&#10;Description automatically generated">
            <a:extLst>
              <a:ext uri="{FF2B5EF4-FFF2-40B4-BE49-F238E27FC236}">
                <a16:creationId xmlns:a16="http://schemas.microsoft.com/office/drawing/2014/main" id="{2AB2550E-1DD9-4363-ACD8-A4B6F272D917}"/>
              </a:ext>
            </a:extLst>
          </p:cNvPr>
          <p:cNvPicPr>
            <a:picLocks noChangeAspect="1"/>
          </p:cNvPicPr>
          <p:nvPr/>
        </p:nvPicPr>
        <p:blipFill>
          <a:blip r:embed="rId3"/>
          <a:stretch>
            <a:fillRect/>
          </a:stretch>
        </p:blipFill>
        <p:spPr>
          <a:xfrm>
            <a:off x="6134349" y="1333952"/>
            <a:ext cx="5219451" cy="4190093"/>
          </a:xfrm>
          <a:prstGeom prst="rect">
            <a:avLst/>
          </a:prstGeom>
        </p:spPr>
      </p:pic>
      <p:sp>
        <p:nvSpPr>
          <p:cNvPr id="12" name="TextBox 11">
            <a:extLst>
              <a:ext uri="{FF2B5EF4-FFF2-40B4-BE49-F238E27FC236}">
                <a16:creationId xmlns:a16="http://schemas.microsoft.com/office/drawing/2014/main" id="{FE310D9F-D7B4-4F01-89EE-42A83E5F5C5C}"/>
              </a:ext>
            </a:extLst>
          </p:cNvPr>
          <p:cNvSpPr txBox="1"/>
          <p:nvPr/>
        </p:nvSpPr>
        <p:spPr>
          <a:xfrm>
            <a:off x="1331687" y="1493946"/>
            <a:ext cx="4258408" cy="1938992"/>
          </a:xfrm>
          <a:prstGeom prst="rect">
            <a:avLst/>
          </a:prstGeom>
          <a:noFill/>
        </p:spPr>
        <p:txBody>
          <a:bodyPr wrap="square">
            <a:spAutoFit/>
          </a:bodyPr>
          <a:lstStyle/>
          <a:p>
            <a:pPr marL="342900" indent="-342900" algn="just">
              <a:buFont typeface="Wingdings" panose="05000000000000000000" pitchFamily="2" charset="2"/>
              <a:buChar char="§"/>
            </a:pPr>
            <a:r>
              <a:rPr lang="en-US" sz="2000">
                <a:effectLst/>
                <a:ea typeface="Times New Roman" panose="02020603050405020304" pitchFamily="18" charset="0"/>
              </a:rPr>
              <a:t>TurtleBot 3 là một mẫu robot di động nhỏ gọn, được ứng dụng rộng rãi trong các chương trình giáo dục và nghiên cứu về robot</a:t>
            </a:r>
          </a:p>
          <a:p>
            <a:pPr algn="just"/>
            <a:endParaRPr lang="en-US" sz="2000">
              <a:effectLst/>
              <a:ea typeface="Times New Roman" panose="02020603050405020304" pitchFamily="18" charset="0"/>
            </a:endParaRPr>
          </a:p>
          <a:p>
            <a:pPr marL="342900" indent="-342900" algn="just">
              <a:buFont typeface="Wingdings" panose="05000000000000000000" pitchFamily="2" charset="2"/>
              <a:buChar char="§"/>
            </a:pPr>
            <a:r>
              <a:rPr lang="en-US" sz="2000">
                <a:effectLst/>
                <a:ea typeface="Times New Roman" panose="02020603050405020304" pitchFamily="18" charset="0"/>
              </a:rPr>
              <a:t>ROS (Robot Operating System)</a:t>
            </a:r>
            <a:endParaRPr lang="en-US" sz="2000"/>
          </a:p>
        </p:txBody>
      </p:sp>
    </p:spTree>
    <p:extLst>
      <p:ext uri="{BB962C8B-B14F-4D97-AF65-F5344CB8AC3E}">
        <p14:creationId xmlns:p14="http://schemas.microsoft.com/office/powerpoint/2010/main" val="1718650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2.1. Mô hình động học của TurtleBot 3</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8</a:t>
            </a:fld>
            <a:endParaRPr lang="en-US">
              <a:solidFill>
                <a:schemeClr val="tx1"/>
              </a:solidFill>
            </a:endParaRPr>
          </a:p>
        </p:txBody>
      </p:sp>
      <p:pic>
        <p:nvPicPr>
          <p:cNvPr id="11" name="Picture 10" descr="Diagram, radar chart&#10;&#10;Description automatically generated">
            <a:extLst>
              <a:ext uri="{FF2B5EF4-FFF2-40B4-BE49-F238E27FC236}">
                <a16:creationId xmlns:a16="http://schemas.microsoft.com/office/drawing/2014/main" id="{0AB10356-95D6-4743-BCB0-24CAD047C307}"/>
              </a:ext>
            </a:extLst>
          </p:cNvPr>
          <p:cNvPicPr>
            <a:picLocks noChangeAspect="1"/>
          </p:cNvPicPr>
          <p:nvPr/>
        </p:nvPicPr>
        <p:blipFill>
          <a:blip r:embed="rId3"/>
          <a:stretch>
            <a:fillRect/>
          </a:stretch>
        </p:blipFill>
        <p:spPr>
          <a:xfrm>
            <a:off x="7447051" y="1275190"/>
            <a:ext cx="3413262" cy="294317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6FD8F2-B131-40C7-8A82-72D51C11110F}"/>
                  </a:ext>
                </a:extLst>
              </p:cNvPr>
              <p:cNvSpPr txBox="1"/>
              <p:nvPr/>
            </p:nvSpPr>
            <p:spPr>
              <a:xfrm>
                <a:off x="1331687" y="1087883"/>
                <a:ext cx="5757270" cy="4000069"/>
              </a:xfrm>
              <a:prstGeom prst="rect">
                <a:avLst/>
              </a:prstGeom>
              <a:noFill/>
            </p:spPr>
            <p:txBody>
              <a:bodyPr wrap="square">
                <a:spAutoFit/>
              </a:bodyPr>
              <a:lstStyle/>
              <a:p>
                <a:pPr marL="342900" indent="-342900" algn="just">
                  <a:buFont typeface="Wingdings" panose="05000000000000000000" pitchFamily="2" charset="2"/>
                  <a:buChar char="§"/>
                </a:pPr>
                <a:r>
                  <a:rPr lang="en-US" sz="2000"/>
                  <a:t>Robot dạng điều khiển vi sai</a:t>
                </a:r>
              </a:p>
              <a:p>
                <a:pPr marL="342900" indent="-342900" algn="just">
                  <a:buFont typeface="Wingdings" panose="05000000000000000000" pitchFamily="2" charset="2"/>
                  <a:buChar char="§"/>
                </a:pPr>
                <a:r>
                  <a:rPr lang="en-US" sz="2000"/>
                  <a:t>Mô hình động học</a:t>
                </a:r>
              </a:p>
              <a:p>
                <a:pPr marL="285750" marR="0" lvl="0" indent="-285750">
                  <a:spcBef>
                    <a:spcPts val="0"/>
                  </a:spcBef>
                  <a:spcAft>
                    <a:spcPts val="0"/>
                  </a:spcAft>
                  <a:buFont typeface="Wingdings" panose="05000000000000000000" pitchFamily="2" charset="2"/>
                  <a:buChar char="§"/>
                </a:pPr>
                <a:r>
                  <a:rPr lang="en-US" sz="2000">
                    <a:ea typeface="Times New Roman" panose="02020603050405020304" pitchFamily="18" charset="0"/>
                    <a:cs typeface="Times New Roman" panose="02020603050405020304" pitchFamily="18" charset="0"/>
                  </a:rPr>
                  <a:t>Vận tốc di chuyển của Robot:</a:t>
                </a: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𝑣</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𝜈</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m:oMathPara>
                </a14:m>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spcBef>
                    <a:spcPts val="0"/>
                  </a:spcBef>
                  <a:spcAft>
                    <a:spcPts val="0"/>
                  </a:spcAft>
                  <a:buFont typeface="Wingdings" panose="05000000000000000000" pitchFamily="2" charset="2"/>
                  <a:buChar char="§"/>
                </a:pPr>
                <a:r>
                  <a:rPr lang="en-US" sz="2000">
                    <a:effectLst/>
                    <a:ea typeface="Times New Roman" panose="02020603050405020304" pitchFamily="18" charset="0"/>
                    <a:cs typeface="Times New Roman" panose="02020603050405020304" pitchFamily="18" charset="0"/>
                  </a:rPr>
                  <a:t>Phương trình chuyển động:</a:t>
                </a:r>
              </a:p>
              <a:p>
                <a:pPr marR="0" lvl="0">
                  <a:spcBef>
                    <a:spcPts val="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800" i="1" smtClean="0">
                              <a:effectLst/>
                              <a:latin typeface="Cambria Math" panose="02040503050406030204" pitchFamily="18" charset="0"/>
                              <a:cs typeface="Times New Roman" panose="02020603050405020304" pitchFamily="18" charset="0"/>
                            </a:rPr>
                          </m:ctrlPr>
                        </m:dPr>
                        <m:e>
                          <m:m>
                            <m:mPr>
                              <m:mcs>
                                <m:mc>
                                  <m:mcPr>
                                    <m:count m:val="1"/>
                                    <m:mcJc m:val="center"/>
                                  </m:mcPr>
                                </m:mc>
                              </m:mcs>
                              <m:ctrlPr>
                                <a:rPr lang="en-US" sz="1800" i="1">
                                  <a:effectLst/>
                                  <a:latin typeface="Cambria Math" panose="02040503050406030204" pitchFamily="18" charset="0"/>
                                  <a:cs typeface="Times New Roman" panose="02020603050405020304" pitchFamily="18" charset="0"/>
                                </a:rPr>
                              </m:ctrlPr>
                            </m:mP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m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m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mr>
                          </m:m>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US" sz="1800" i="1">
                              <a:effectLst/>
                              <a:latin typeface="Cambria Math" panose="02040503050406030204" pitchFamily="18" charset="0"/>
                              <a:cs typeface="Times New Roman" panose="02020603050405020304" pitchFamily="18" charset="0"/>
                            </a:rPr>
                          </m:ctrlPr>
                        </m:dPr>
                        <m:e>
                          <m:m>
                            <m:mPr>
                              <m:mcs>
                                <m:mc>
                                  <m:mcPr>
                                    <m:count m:val="2"/>
                                    <m:mcJc m:val="center"/>
                                  </m:mcPr>
                                </m:mc>
                              </m:mcs>
                              <m:ctrlPr>
                                <a:rPr lang="en-US" sz="1800" i="1">
                                  <a:effectLst/>
                                  <a:latin typeface="Cambria Math" panose="02040503050406030204" pitchFamily="18" charset="0"/>
                                  <a:cs typeface="Times New Roman" panose="02020603050405020304" pitchFamily="18" charset="0"/>
                                </a:rPr>
                              </m:ctrlPr>
                            </m:mPr>
                            <m:mr>
                              <m:e>
                                <m:func>
                                  <m:funcPr>
                                    <m:ctrlPr>
                                      <a:rPr lang="en-US" sz="1800" i="1">
                                        <a:effectLst/>
                                        <a:latin typeface="Cambria Math" panose="02040503050406030204" pitchFamily="18" charset="0"/>
                                        <a:cs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func>
                              </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func>
                                  <m:funcPr>
                                    <m:ctrlPr>
                                      <a:rPr lang="en-US" sz="1800" i="1">
                                        <a:effectLst/>
                                        <a:latin typeface="Cambria Math" panose="02040503050406030204" pitchFamily="18" charset="0"/>
                                        <a:cs typeface="Times New Roman" panose="02020603050405020304" pitchFamily="18" charset="0"/>
                                      </a:rPr>
                                    </m:ctrlPr>
                                  </m:funcPr>
                                  <m:fName>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e>
                                </m:func>
                              </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e>
                            </m:mr>
                          </m:m>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d>
                        <m:dPr>
                          <m:begChr m:val="["/>
                          <m:endChr m:val="]"/>
                          <m:ctrlPr>
                            <a:rPr lang="en-US" sz="1800" i="1">
                              <a:effectLst/>
                              <a:latin typeface="Cambria Math" panose="02040503050406030204" pitchFamily="18" charset="0"/>
                              <a:cs typeface="Times New Roman" panose="02020603050405020304" pitchFamily="18" charset="0"/>
                            </a:rPr>
                          </m:ctrlPr>
                        </m:dPr>
                        <m:e>
                          <m:m>
                            <m:mPr>
                              <m:mcs>
                                <m:mc>
                                  <m:mcPr>
                                    <m:count m:val="1"/>
                                    <m:mcJc m:val="center"/>
                                  </m:mcPr>
                                </m:mc>
                              </m:mcs>
                              <m:ctrlPr>
                                <a:rPr lang="en-US" sz="1800" i="1">
                                  <a:effectLst/>
                                  <a:latin typeface="Cambria Math" panose="02040503050406030204" pitchFamily="18" charset="0"/>
                                  <a:cs typeface="Times New Roman" panose="02020603050405020304" pitchFamily="18" charset="0"/>
                                </a:rPr>
                              </m:ctrlPr>
                            </m:mP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m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𝜔</m:t>
                                </m:r>
                              </m:e>
                            </m:mr>
                          </m:m>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1800">
                  <a:effectLst/>
                  <a:ea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000"/>
                  <a:t>Tốc độ xoay của 2 bánh xe: </a:t>
                </a:r>
              </a:p>
              <a:p>
                <a:pPr algn="just"/>
                <a14:m>
                  <m:oMathPara xmlns:m="http://schemas.openxmlformats.org/officeDocument/2006/math">
                    <m:oMathParaPr>
                      <m:jc m:val="centerGroup"/>
                    </m:oMathParaPr>
                    <m:oMath xmlns:m="http://schemas.openxmlformats.org/officeDocument/2006/math">
                      <m:d>
                        <m:dPr>
                          <m:begChr m:val="["/>
                          <m:endChr m:val="]"/>
                          <m:ctrlPr>
                            <a:rPr lang="en-US" sz="1800" i="1" smtClean="0">
                              <a:effectLst/>
                              <a:latin typeface="Cambria Math" panose="02040503050406030204" pitchFamily="18" charset="0"/>
                              <a:cs typeface="Times New Roman" panose="02020603050405020304" pitchFamily="18" charset="0"/>
                            </a:rPr>
                          </m:ctrlPr>
                        </m:dPr>
                        <m:e>
                          <m:m>
                            <m:mPr>
                              <m:mcs>
                                <m:mc>
                                  <m:mcPr>
                                    <m:count m:val="1"/>
                                    <m:mcJc m:val="center"/>
                                  </m:mcPr>
                                </m:mc>
                              </m:mcs>
                              <m:ctrlPr>
                                <a:rPr lang="en-US" sz="1800" i="1">
                                  <a:effectLst/>
                                  <a:latin typeface="Cambria Math" panose="02040503050406030204" pitchFamily="18" charset="0"/>
                                  <a:cs typeface="Times New Roman" panose="02020603050405020304" pitchFamily="18" charset="0"/>
                                </a:rPr>
                              </m:ctrlPr>
                            </m:mPr>
                            <m:mr>
                              <m:e>
                                <m:sSub>
                                  <m:sSubPr>
                                    <m:ctrlPr>
                                      <a:rPr lang="en-US" sz="1800" i="1">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𝜔</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sub>
                                </m:sSub>
                              </m:e>
                            </m:mr>
                            <m:mr>
                              <m:e>
                                <m:sSub>
                                  <m:sSubPr>
                                    <m:ctrlPr>
                                      <a:rPr lang="en-US" sz="1800" i="1">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𝜔</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e>
                            </m:mr>
                          </m:m>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sz="1800" i="1">
                              <a:effectLst/>
                              <a:latin typeface="Cambria Math" panose="02040503050406030204" pitchFamily="18" charset="0"/>
                              <a:cs typeface="Times New Roman" panose="02020603050405020304" pitchFamily="18" charset="0"/>
                            </a:rPr>
                          </m:ctrlPr>
                        </m:sSupPr>
                        <m:e>
                          <m:d>
                            <m:dPr>
                              <m:begChr m:val="["/>
                              <m:endChr m:val="]"/>
                              <m:ctrlPr>
                                <a:rPr lang="en-US" sz="1800" i="1">
                                  <a:effectLst/>
                                  <a:latin typeface="Cambria Math" panose="02040503050406030204" pitchFamily="18" charset="0"/>
                                  <a:cs typeface="Times New Roman" panose="02020603050405020304" pitchFamily="18" charset="0"/>
                                </a:rPr>
                              </m:ctrlPr>
                            </m:dPr>
                            <m:e>
                              <m:m>
                                <m:mPr>
                                  <m:mcs>
                                    <m:mc>
                                      <m:mcPr>
                                        <m:count m:val="2"/>
                                        <m:mcJc m:val="center"/>
                                      </m:mcPr>
                                    </m:mc>
                                  </m:mcs>
                                  <m:ctrlPr>
                                    <a:rPr lang="en-US" sz="1800" i="1">
                                      <a:effectLst/>
                                      <a:latin typeface="Cambria Math" panose="02040503050406030204" pitchFamily="18" charset="0"/>
                                      <a:cs typeface="Times New Roman" panose="02020603050405020304" pitchFamily="18" charset="0"/>
                                    </a:rPr>
                                  </m:ctrlPr>
                                </m:mPr>
                                <m:mr>
                                  <m:e>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e>
                                  <m:e>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e>
                                </m:mr>
                                <m:mr>
                                  <m:e>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𝑊</m:t>
                                        </m:r>
                                      </m:den>
                                    </m:f>
                                  </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𝑊</m:t>
                                        </m:r>
                                      </m:den>
                                    </m:f>
                                  </m:e>
                                </m:mr>
                              </m:m>
                            </m:e>
                          </m:d>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p>
                      </m:sSup>
                      <m:d>
                        <m:dPr>
                          <m:begChr m:val="["/>
                          <m:endChr m:val="]"/>
                          <m:ctrlPr>
                            <a:rPr lang="en-US" sz="1800" i="1">
                              <a:effectLst/>
                              <a:latin typeface="Cambria Math" panose="02040503050406030204" pitchFamily="18" charset="0"/>
                              <a:cs typeface="Times New Roman" panose="02020603050405020304" pitchFamily="18" charset="0"/>
                            </a:rPr>
                          </m:ctrlPr>
                        </m:dPr>
                        <m:e>
                          <m:m>
                            <m:mPr>
                              <m:mcs>
                                <m:mc>
                                  <m:mcPr>
                                    <m:count m:val="1"/>
                                    <m:mcJc m:val="center"/>
                                  </m:mcPr>
                                </m:mc>
                              </m:mcs>
                              <m:ctrlPr>
                                <a:rPr lang="en-US" sz="1800" i="1">
                                  <a:effectLst/>
                                  <a:latin typeface="Cambria Math" panose="02040503050406030204" pitchFamily="18" charset="0"/>
                                  <a:cs typeface="Times New Roman" panose="02020603050405020304" pitchFamily="18" charset="0"/>
                                </a:rPr>
                              </m:ctrlPr>
                            </m:mP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m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𝜔</m:t>
                                </m:r>
                              </m:e>
                            </m:mr>
                          </m:m>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000"/>
              </a:p>
            </p:txBody>
          </p:sp>
        </mc:Choice>
        <mc:Fallback xmlns="">
          <p:sp>
            <p:nvSpPr>
              <p:cNvPr id="12" name="TextBox 11">
                <a:extLst>
                  <a:ext uri="{FF2B5EF4-FFF2-40B4-BE49-F238E27FC236}">
                    <a16:creationId xmlns:a16="http://schemas.microsoft.com/office/drawing/2014/main" id="{B46FD8F2-B131-40C7-8A82-72D51C11110F}"/>
                  </a:ext>
                </a:extLst>
              </p:cNvPr>
              <p:cNvSpPr txBox="1">
                <a:spLocks noRot="1" noChangeAspect="1" noMove="1" noResize="1" noEditPoints="1" noAdjustHandles="1" noChangeArrowheads="1" noChangeShapeType="1" noTextEdit="1"/>
              </p:cNvSpPr>
              <p:nvPr/>
            </p:nvSpPr>
            <p:spPr>
              <a:xfrm>
                <a:off x="1331687" y="1087883"/>
                <a:ext cx="5757270" cy="4000069"/>
              </a:xfrm>
              <a:prstGeom prst="rect">
                <a:avLst/>
              </a:prstGeom>
              <a:blipFill>
                <a:blip r:embed="rId4"/>
                <a:stretch>
                  <a:fillRect l="-952" t="-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CE7D2B-3D14-4458-B3FD-8588BE5D3011}"/>
                  </a:ext>
                </a:extLst>
              </p:cNvPr>
              <p:cNvSpPr txBox="1"/>
              <p:nvPr/>
            </p:nvSpPr>
            <p:spPr>
              <a:xfrm>
                <a:off x="7327238" y="4545398"/>
                <a:ext cx="3652887" cy="1477328"/>
              </a:xfrm>
              <a:prstGeom prst="rect">
                <a:avLst/>
              </a:prstGeom>
              <a:noFill/>
            </p:spPr>
            <p:txBody>
              <a:bodyPr wrap="square">
                <a:spAutoFit/>
              </a:bodyPr>
              <a:lstStyle/>
              <a:p>
                <a:pPr marR="0" lvl="0">
                  <a:spcBef>
                    <a:spcPts val="0"/>
                  </a:spcBef>
                  <a:spcAft>
                    <a:spcPts val="0"/>
                  </a:spcAft>
                </a:pPr>
                <a:r>
                  <a:rPr lang="en-US" sz="1800">
                    <a:effectLst/>
                    <a:ea typeface="Times New Roman" panose="02020603050405020304" pitchFamily="18" charset="0"/>
                    <a:cs typeface="Times New Roman" panose="02020603050405020304" pitchFamily="18" charset="0"/>
                  </a:rPr>
                  <a:t>Với:</a:t>
                </a:r>
              </a:p>
              <a:p>
                <a:pPr marL="342900" marR="0" lvl="0" indent="-342900">
                  <a:spcBef>
                    <a:spcPts val="0"/>
                  </a:spcBef>
                  <a:spcAft>
                    <a:spcPts val="0"/>
                  </a:spcAft>
                  <a:buFont typeface="Wingdings" panose="05000000000000000000" pitchFamily="2" charset="2"/>
                  <a:buChar char="Ø"/>
                </a:pPr>
                <a:r>
                  <a:rPr lang="en-US" sz="1800">
                    <a:effectLst/>
                    <a:ea typeface="Times New Roman" panose="02020603050405020304" pitchFamily="18" charset="0"/>
                    <a:cs typeface="Times New Roman" panose="02020603050405020304" pitchFamily="18" charset="0"/>
                  </a:rPr>
                  <a:t>góc </a:t>
                </a:r>
                <a:r>
                  <a:rPr lang="en-US" i="1">
                    <a:latin typeface="Times New Roman" panose="02020603050405020304" pitchFamily="18" charset="0"/>
                    <a:ea typeface="Times New Roman" panose="02020603050405020304" pitchFamily="18" charset="0"/>
                    <a:cs typeface="Times New Roman" panose="02020603050405020304" pitchFamily="18" charset="0"/>
                  </a:rPr>
                  <a:t>θ</a:t>
                </a:r>
                <a:r>
                  <a:rPr lang="en-US" sz="1800" i="1">
                    <a:effectLst/>
                    <a:ea typeface="Times New Roman" panose="02020603050405020304" pitchFamily="18" charset="0"/>
                    <a:cs typeface="Times New Roman" panose="02020603050405020304" pitchFamily="18" charset="0"/>
                  </a:rPr>
                  <a:t> </a:t>
                </a:r>
                <a:r>
                  <a:rPr lang="en-US" sz="1800">
                    <a:effectLst/>
                    <a:ea typeface="Times New Roman" panose="02020603050405020304" pitchFamily="18" charset="0"/>
                    <a:cs typeface="Times New Roman" panose="02020603050405020304" pitchFamily="18" charset="0"/>
                  </a:rPr>
                  <a:t>là góc tạo bởi trục từ tâm của hai bánh xe với trục x. </a:t>
                </a:r>
              </a:p>
              <a:p>
                <a:pPr marL="342900" marR="0" lvl="0" indent="-342900">
                  <a:spcBef>
                    <a:spcPts val="0"/>
                  </a:spcBef>
                  <a:spcAft>
                    <a:spcPts val="0"/>
                  </a:spcAft>
                  <a:buFont typeface="Wingdings" panose="05000000000000000000" pitchFamily="2" charset="2"/>
                  <a:buChar char="Ø"/>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en-US" sz="1800">
                    <a:effectLst/>
                    <a:ea typeface="Times New Roman" panose="02020603050405020304" pitchFamily="18" charset="0"/>
                    <a:cs typeface="Times New Roman" panose="02020603050405020304" pitchFamily="18" charset="0"/>
                  </a:rPr>
                  <a:t>là vận tốc bánh trái</a:t>
                </a:r>
              </a:p>
              <a:p>
                <a:pPr marL="342900" marR="0" lvl="0" indent="-342900">
                  <a:spcBef>
                    <a:spcPts val="0"/>
                  </a:spcBef>
                  <a:spcAft>
                    <a:spcPts val="0"/>
                  </a:spcAft>
                  <a:buFont typeface="Wingdings" panose="05000000000000000000" pitchFamily="2" charset="2"/>
                  <a:buChar char="Ø"/>
                </a:pP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ub>
                    </m:sSub>
                  </m:oMath>
                </a14:m>
                <a:r>
                  <a:rPr lang="en-US" sz="1800">
                    <a:effectLst/>
                    <a:ea typeface="Times New Roman" panose="02020603050405020304" pitchFamily="18" charset="0"/>
                    <a:cs typeface="Times New Roman" panose="02020603050405020304" pitchFamily="18" charset="0"/>
                  </a:rPr>
                  <a:t> là vận tốc bánh phải</a:t>
                </a:r>
              </a:p>
            </p:txBody>
          </p:sp>
        </mc:Choice>
        <mc:Fallback xmlns="">
          <p:sp>
            <p:nvSpPr>
              <p:cNvPr id="14" name="TextBox 13">
                <a:extLst>
                  <a:ext uri="{FF2B5EF4-FFF2-40B4-BE49-F238E27FC236}">
                    <a16:creationId xmlns:a16="http://schemas.microsoft.com/office/drawing/2014/main" id="{03CE7D2B-3D14-4458-B3FD-8588BE5D3011}"/>
                  </a:ext>
                </a:extLst>
              </p:cNvPr>
              <p:cNvSpPr txBox="1">
                <a:spLocks noRot="1" noChangeAspect="1" noMove="1" noResize="1" noEditPoints="1" noAdjustHandles="1" noChangeArrowheads="1" noChangeShapeType="1" noTextEdit="1"/>
              </p:cNvSpPr>
              <p:nvPr/>
            </p:nvSpPr>
            <p:spPr>
              <a:xfrm>
                <a:off x="7327238" y="4545398"/>
                <a:ext cx="3652887" cy="1477328"/>
              </a:xfrm>
              <a:prstGeom prst="rect">
                <a:avLst/>
              </a:prstGeom>
              <a:blipFill>
                <a:blip r:embed="rId5"/>
                <a:stretch>
                  <a:fillRect l="-1503" t="-2479" b="-5785"/>
                </a:stretch>
              </a:blipFill>
            </p:spPr>
            <p:txBody>
              <a:bodyPr/>
              <a:lstStyle/>
              <a:p>
                <a:r>
                  <a:rPr lang="en-US">
                    <a:noFill/>
                  </a:rPr>
                  <a:t> </a:t>
                </a:r>
              </a:p>
            </p:txBody>
          </p:sp>
        </mc:Fallback>
      </mc:AlternateContent>
    </p:spTree>
    <p:extLst>
      <p:ext uri="{BB962C8B-B14F-4D97-AF65-F5344CB8AC3E}">
        <p14:creationId xmlns:p14="http://schemas.microsoft.com/office/powerpoint/2010/main" val="148300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A15A-ECCA-4DB1-8883-7EE3CC634C43}"/>
              </a:ext>
            </a:extLst>
          </p:cNvPr>
          <p:cNvSpPr>
            <a:spLocks noGrp="1"/>
          </p:cNvSpPr>
          <p:nvPr>
            <p:ph type="title"/>
          </p:nvPr>
        </p:nvSpPr>
        <p:spPr>
          <a:xfrm>
            <a:off x="1331687" y="0"/>
            <a:ext cx="9495970" cy="746973"/>
          </a:xfrm>
        </p:spPr>
        <p:txBody>
          <a:bodyPr>
            <a:normAutofit/>
          </a:bodyPr>
          <a:lstStyle/>
          <a:p>
            <a:pPr lvl="1">
              <a:lnSpc>
                <a:spcPct val="110000"/>
              </a:lnSpc>
            </a:pPr>
            <a:r>
              <a:rPr lang="en-US" sz="3200">
                <a:solidFill>
                  <a:srgbClr val="FF0000"/>
                </a:solidFill>
                <a:latin typeface="Arial" panose="020B0604020202020204" pitchFamily="34" charset="0"/>
                <a:cs typeface="Arial" panose="020B0604020202020204" pitchFamily="34" charset="0"/>
              </a:rPr>
              <a:t>2.2. Giải thuật MPC trong bám quỹ đạo của Robot</a:t>
            </a:r>
          </a:p>
        </p:txBody>
      </p:sp>
      <p:cxnSp>
        <p:nvCxnSpPr>
          <p:cNvPr id="6" name="Straight Connector 5">
            <a:extLst>
              <a:ext uri="{FF2B5EF4-FFF2-40B4-BE49-F238E27FC236}">
                <a16:creationId xmlns:a16="http://schemas.microsoft.com/office/drawing/2014/main" id="{2E0A70C1-0230-4E82-9C8A-7EE909259535}"/>
              </a:ext>
            </a:extLst>
          </p:cNvPr>
          <p:cNvCxnSpPr/>
          <p:nvPr/>
        </p:nvCxnSpPr>
        <p:spPr>
          <a:xfrm>
            <a:off x="1331687" y="746973"/>
            <a:ext cx="949597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4E7D61C-125E-4281-BAC5-BB3965DACEB7}"/>
              </a:ext>
            </a:extLst>
          </p:cNvPr>
          <p:cNvSpPr/>
          <p:nvPr/>
        </p:nvSpPr>
        <p:spPr>
          <a:xfrm>
            <a:off x="0" y="6400800"/>
            <a:ext cx="12192000"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37D096-2FA6-4BF2-AED7-FD77D28A9B20}"/>
              </a:ext>
            </a:extLst>
          </p:cNvPr>
          <p:cNvSpPr/>
          <p:nvPr/>
        </p:nvSpPr>
        <p:spPr>
          <a:xfrm>
            <a:off x="0" y="6291943"/>
            <a:ext cx="12192000" cy="10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6A46143-56D8-461A-B88F-8997B91C0CB7}"/>
              </a:ext>
            </a:extLst>
          </p:cNvPr>
          <p:cNvSpPr>
            <a:spLocks noGrp="1"/>
          </p:cNvSpPr>
          <p:nvPr>
            <p:ph type="sldNum" sz="quarter" idx="12"/>
          </p:nvPr>
        </p:nvSpPr>
        <p:spPr/>
        <p:txBody>
          <a:bodyPr/>
          <a:lstStyle/>
          <a:p>
            <a:fld id="{85D5867C-DE8C-4C38-86A0-C8CE9AA0E74D}" type="slidenum">
              <a:rPr lang="en-US" smtClean="0">
                <a:solidFill>
                  <a:schemeClr val="tx1"/>
                </a:solidFill>
              </a:rPr>
              <a:t>9</a:t>
            </a:fld>
            <a:endParaRPr lang="en-US">
              <a:solidFill>
                <a:schemeClr val="tx1"/>
              </a:solidFill>
            </a:endParaRPr>
          </a:p>
        </p:txBody>
      </p:sp>
      <p:sp>
        <p:nvSpPr>
          <p:cNvPr id="12" name="TextBox 11">
            <a:extLst>
              <a:ext uri="{FF2B5EF4-FFF2-40B4-BE49-F238E27FC236}">
                <a16:creationId xmlns:a16="http://schemas.microsoft.com/office/drawing/2014/main" id="{3FB1BF76-B3F3-4988-9827-E9E34EF1E12A}"/>
              </a:ext>
            </a:extLst>
          </p:cNvPr>
          <p:cNvSpPr txBox="1"/>
          <p:nvPr/>
        </p:nvSpPr>
        <p:spPr>
          <a:xfrm>
            <a:off x="1331687" y="1124614"/>
            <a:ext cx="6099142" cy="400110"/>
          </a:xfrm>
          <a:prstGeom prst="rect">
            <a:avLst/>
          </a:prstGeom>
          <a:noFill/>
        </p:spPr>
        <p:txBody>
          <a:bodyPr wrap="square">
            <a:spAutoFit/>
          </a:bodyPr>
          <a:lstStyle/>
          <a:p>
            <a:pPr marL="342900" marR="0" lvl="0" indent="-342900" algn="just">
              <a:spcBef>
                <a:spcPts val="0"/>
              </a:spcBef>
              <a:spcAft>
                <a:spcPts val="0"/>
              </a:spcAft>
              <a:buFont typeface="+mj-lt"/>
              <a:buAutoNum type="alphaLcPeriod"/>
            </a:pPr>
            <a:r>
              <a:rPr lang="en-US" sz="2000" b="1">
                <a:effectLst/>
                <a:ea typeface="Times New Roman" panose="02020603050405020304" pitchFamily="18" charset="0"/>
                <a:cs typeface="Times New Roman" panose="02020603050405020304" pitchFamily="18" charset="0"/>
              </a:rPr>
              <a:t>Bộ điều khiển Model Predictive Control (MPC)</a:t>
            </a:r>
            <a:endParaRPr lang="en-US" sz="2000">
              <a:effectLst/>
              <a:ea typeface="Times New Roman" panose="02020603050405020304" pitchFamily="18" charset="0"/>
              <a:cs typeface="Times New Roman" panose="02020603050405020304" pitchFamily="18" charset="0"/>
            </a:endParaRPr>
          </a:p>
        </p:txBody>
      </p:sp>
      <p:pic>
        <p:nvPicPr>
          <p:cNvPr id="13" name="Picture 12" descr="A picture containing chart&#10;&#10;Description automatically generated">
            <a:extLst>
              <a:ext uri="{FF2B5EF4-FFF2-40B4-BE49-F238E27FC236}">
                <a16:creationId xmlns:a16="http://schemas.microsoft.com/office/drawing/2014/main" id="{9783339A-D9C3-4A31-B728-5E277B874B8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0829" y="1058764"/>
            <a:ext cx="4156239" cy="2307296"/>
          </a:xfrm>
          <a:prstGeom prst="rect">
            <a:avLst/>
          </a:prstGeom>
          <a:noFill/>
          <a:ln>
            <a:noFill/>
          </a:ln>
        </p:spPr>
      </p:pic>
      <p:pic>
        <p:nvPicPr>
          <p:cNvPr id="14" name="Picture 13" descr="Text, letter&#10;&#10;Description automatically generated">
            <a:extLst>
              <a:ext uri="{FF2B5EF4-FFF2-40B4-BE49-F238E27FC236}">
                <a16:creationId xmlns:a16="http://schemas.microsoft.com/office/drawing/2014/main" id="{0344E379-A9F5-46C7-87A9-3440C9F6A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026" y="3666210"/>
            <a:ext cx="4834428" cy="2168529"/>
          </a:xfrm>
          <a:prstGeom prst="rect">
            <a:avLst/>
          </a:prstGeom>
        </p:spPr>
      </p:pic>
      <p:sp>
        <p:nvSpPr>
          <p:cNvPr id="16" name="TextBox 15">
            <a:extLst>
              <a:ext uri="{FF2B5EF4-FFF2-40B4-BE49-F238E27FC236}">
                <a16:creationId xmlns:a16="http://schemas.microsoft.com/office/drawing/2014/main" id="{66CE16AD-8DB9-4B84-B331-77D966BC300D}"/>
              </a:ext>
            </a:extLst>
          </p:cNvPr>
          <p:cNvSpPr txBox="1"/>
          <p:nvPr/>
        </p:nvSpPr>
        <p:spPr>
          <a:xfrm>
            <a:off x="1331687" y="1633581"/>
            <a:ext cx="5875340" cy="4093428"/>
          </a:xfrm>
          <a:prstGeom prst="rect">
            <a:avLst/>
          </a:prstGeom>
          <a:noFill/>
        </p:spPr>
        <p:txBody>
          <a:bodyPr wrap="square">
            <a:spAutoFit/>
          </a:bodyPr>
          <a:lstStyle/>
          <a:p>
            <a:pPr marL="342900" indent="-342900" algn="just">
              <a:buFont typeface="Wingdings" panose="05000000000000000000" pitchFamily="2" charset="2"/>
              <a:buChar char="Ø"/>
            </a:pPr>
            <a:r>
              <a:rPr lang="en-US" sz="2000">
                <a:effectLst/>
                <a:ea typeface="Times New Roman" panose="02020603050405020304" pitchFamily="18" charset="0"/>
              </a:rPr>
              <a:t>Mục tiêu là giảm thiểu hàm chi phí được xác định trước trong khi đáp ứng các ràng buộc như động lực học của hệ thống, giới hạn cơ cấu chấp hành, …</a:t>
            </a:r>
          </a:p>
          <a:p>
            <a:pPr algn="just"/>
            <a:endParaRPr lang="en-US" sz="2000">
              <a:effectLst/>
              <a:ea typeface="Times New Roman" panose="02020603050405020304" pitchFamily="18" charset="0"/>
            </a:endParaRPr>
          </a:p>
          <a:p>
            <a:pPr marL="342900" indent="-342900" algn="just">
              <a:buFont typeface="Wingdings" panose="05000000000000000000" pitchFamily="2" charset="2"/>
              <a:buChar char="Ø"/>
            </a:pPr>
            <a:r>
              <a:rPr lang="en-US" sz="2000">
                <a:ea typeface="Times New Roman" panose="02020603050405020304" pitchFamily="18" charset="0"/>
              </a:rPr>
              <a:t>Mô hình toàn học:</a:t>
            </a:r>
          </a:p>
          <a:p>
            <a:pPr marL="285750" indent="-285750" algn="just">
              <a:buFont typeface="Wingdings" panose="05000000000000000000" pitchFamily="2" charset="2"/>
              <a:buChar char="§"/>
            </a:pPr>
            <a:r>
              <a:rPr lang="en-US" sz="2000">
                <a:effectLst/>
                <a:ea typeface="Times New Roman" panose="02020603050405020304" pitchFamily="18" charset="0"/>
              </a:rPr>
              <a:t>x là trạng thái của hệ thống</a:t>
            </a:r>
          </a:p>
          <a:p>
            <a:pPr marL="285750" indent="-285750" algn="just">
              <a:buFont typeface="Wingdings" panose="05000000000000000000" pitchFamily="2" charset="2"/>
              <a:buChar char="§"/>
            </a:pPr>
            <a:r>
              <a:rPr lang="en-US" sz="2000">
                <a:effectLst/>
                <a:ea typeface="Times New Roman" panose="02020603050405020304" pitchFamily="18" charset="0"/>
              </a:rPr>
              <a:t>u là tín hiệu điều khiển/thực thi</a:t>
            </a:r>
          </a:p>
          <a:p>
            <a:pPr marL="285750" indent="-285750" algn="just">
              <a:buFont typeface="Wingdings" panose="05000000000000000000" pitchFamily="2" charset="2"/>
              <a:buChar char="§"/>
            </a:pPr>
            <a:r>
              <a:rPr lang="en-US" sz="2000">
                <a:effectLst/>
                <a:ea typeface="Times New Roman" panose="02020603050405020304" pitchFamily="18" charset="0"/>
              </a:rPr>
              <a:t>c là hàm chi phí (cost function) </a:t>
            </a:r>
          </a:p>
          <a:p>
            <a:pPr marL="285750" indent="-285750" algn="just">
              <a:buFont typeface="Wingdings" panose="05000000000000000000" pitchFamily="2" charset="2"/>
              <a:buChar char="§"/>
            </a:pPr>
            <a:r>
              <a:rPr lang="en-US" sz="2000">
                <a:effectLst/>
                <a:ea typeface="Times New Roman" panose="02020603050405020304" pitchFamily="18" charset="0"/>
              </a:rPr>
              <a:t>f là mô hình động của hệ thống</a:t>
            </a:r>
          </a:p>
          <a:p>
            <a:pPr marL="342900" indent="-342900" algn="just">
              <a:buFont typeface="Wingdings" panose="05000000000000000000" pitchFamily="2" charset="2"/>
              <a:buChar char="Ø"/>
            </a:pPr>
            <a:endParaRPr lang="en-US" sz="2000">
              <a:ea typeface="Times New Roman" panose="02020603050405020304" pitchFamily="18" charset="0"/>
            </a:endParaRPr>
          </a:p>
          <a:p>
            <a:pPr marL="342900" indent="-342900" algn="just">
              <a:buFont typeface="Wingdings" panose="05000000000000000000" pitchFamily="2" charset="2"/>
              <a:buChar char="Ø"/>
            </a:pPr>
            <a:r>
              <a:rPr lang="en-US" sz="2000">
                <a:ea typeface="Times New Roman" panose="02020603050405020304" pitchFamily="18" charset="0"/>
              </a:rPr>
              <a:t>L</a:t>
            </a:r>
            <a:r>
              <a:rPr lang="en-US" sz="2000">
                <a:effectLst/>
                <a:ea typeface="Times New Roman" panose="02020603050405020304" pitchFamily="18" charset="0"/>
              </a:rPr>
              <a:t>ập kế hoạch cho 1 khoảng thời gian H cố định</a:t>
            </a:r>
          </a:p>
          <a:p>
            <a:pPr algn="just"/>
            <a:r>
              <a:rPr lang="en-US" sz="2000">
                <a:ea typeface="Times New Roman" panose="02020603050405020304" pitchFamily="18" charset="0"/>
              </a:rPr>
              <a:t>=&gt; Receding Horizon Control</a:t>
            </a:r>
            <a:endParaRPr lang="en-US" sz="2000">
              <a:effectLst/>
              <a:ea typeface="Times New Roman" panose="02020603050405020304" pitchFamily="18" charset="0"/>
            </a:endParaRPr>
          </a:p>
          <a:p>
            <a:pPr algn="just"/>
            <a:endParaRPr lang="en-US" sz="2000"/>
          </a:p>
        </p:txBody>
      </p:sp>
    </p:spTree>
    <p:extLst>
      <p:ext uri="{BB962C8B-B14F-4D97-AF65-F5344CB8AC3E}">
        <p14:creationId xmlns:p14="http://schemas.microsoft.com/office/powerpoint/2010/main" val="1858120725"/>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33f4a561-e642-4034-b06b-2e671d28052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DA31CABAF73D4FBE7246737536CCC2" ma:contentTypeVersion="3" ma:contentTypeDescription="Create a new document." ma:contentTypeScope="" ma:versionID="cca725ff2505309047a192d0527dc063">
  <xsd:schema xmlns:xsd="http://www.w3.org/2001/XMLSchema" xmlns:xs="http://www.w3.org/2001/XMLSchema" xmlns:p="http://schemas.microsoft.com/office/2006/metadata/properties" xmlns:ns2="33f4a561-e642-4034-b06b-2e671d280528" targetNamespace="http://schemas.microsoft.com/office/2006/metadata/properties" ma:root="true" ma:fieldsID="db8cf527a0a0d1b4781316519728d8f9" ns2:_="">
    <xsd:import namespace="33f4a561-e642-4034-b06b-2e671d280528"/>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4a561-e642-4034-b06b-2e671d280528"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F775C7-F90E-44A7-8F34-1F81D55C83A8}">
  <ds:schemaRefs>
    <ds:schemaRef ds:uri="http://schemas.microsoft.com/office/infopath/2007/PartnerControls"/>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33f4a561-e642-4034-b06b-2e671d280528"/>
    <ds:schemaRef ds:uri="http://purl.org/dc/dcmitype/"/>
    <ds:schemaRef ds:uri="http://www.w3.org/XML/1998/namespace"/>
  </ds:schemaRefs>
</ds:datastoreItem>
</file>

<file path=customXml/itemProps2.xml><?xml version="1.0" encoding="utf-8"?>
<ds:datastoreItem xmlns:ds="http://schemas.openxmlformats.org/officeDocument/2006/customXml" ds:itemID="{0D2C0484-8C4A-4F41-B7C4-97ECB08073A3}">
  <ds:schemaRefs>
    <ds:schemaRef ds:uri="33f4a561-e642-4034-b06b-2e671d2805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1F7AD9A-F48A-495F-A735-04163DD77C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437</TotalTime>
  <Words>1527</Words>
  <Application>Microsoft Office PowerPoint</Application>
  <PresentationFormat>Widescreen</PresentationFormat>
  <Paragraphs>261</Paragraphs>
  <Slides>24</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Symbol</vt:lpstr>
      <vt:lpstr>Times New Roman</vt:lpstr>
      <vt:lpstr>Wingdings</vt:lpstr>
      <vt:lpstr>Office Theme</vt:lpstr>
      <vt:lpstr>PowerPoint Presentation</vt:lpstr>
      <vt:lpstr>Nội dung</vt:lpstr>
      <vt:lpstr>1. SLAM và bài toàn dẫn đường của Robot</vt:lpstr>
      <vt:lpstr>1. SLAM và bài toàn dẫn đường của Robot</vt:lpstr>
      <vt:lpstr>1. SLAM và bài toàn dẫn đường của Robot</vt:lpstr>
      <vt:lpstr>1. SLAM và bài toàn dẫn đường của Robot</vt:lpstr>
      <vt:lpstr>2. Giải thuật MPC bám quỹ đạo với TurtleBot 3</vt:lpstr>
      <vt:lpstr>2.1. Mô hình động học của TurtleBot 3</vt:lpstr>
      <vt:lpstr>2.2. Giải thuật MPC trong bám quỹ đạo của Robot</vt:lpstr>
      <vt:lpstr>2.2. Giải thuật MPC trong bám quỹ đạo của Robot</vt:lpstr>
      <vt:lpstr>2.2. Giải thuật MPC trong bám quỹ đạo của Robot</vt:lpstr>
      <vt:lpstr>2.2. Giải thuật MPC trong bám quỹ đạo của Robot</vt:lpstr>
      <vt:lpstr>2.3. Tích hợp giải thuật MPC vào Navigation Stack của ROS</vt:lpstr>
      <vt:lpstr>3. Mô phỏng giải thuật MPC trên Gazebo</vt:lpstr>
      <vt:lpstr>3. Mô phỏng giải thuật MPC trên Gazebo</vt:lpstr>
      <vt:lpstr>3. Mô phỏng giải thuật MPC trên Gazebo</vt:lpstr>
      <vt:lpstr>3. Mô phỏng giải thuật MPC trên Gazebo</vt:lpstr>
      <vt:lpstr>3. Mô phỏng giải thuật MPC trên Gazebo</vt:lpstr>
      <vt:lpstr>3. Mô phỏng giải thuật MPC trên Gazebo</vt:lpstr>
      <vt:lpstr>3. Mô phỏng giải thuật MPC trên Gazebo</vt:lpstr>
      <vt:lpstr>3. Mô phỏng giải thuật MPC trên Gazebo</vt:lpstr>
      <vt:lpstr>3. Mô phỏng giải thuật MPC trên Gazebo</vt:lpstr>
      <vt:lpstr>4.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about analyzing a document</dc:title>
  <dc:creator>minhduc hoangtrong</dc:creator>
  <cp:lastModifiedBy>Nguyen Truong Son</cp:lastModifiedBy>
  <cp:revision>1</cp:revision>
  <dcterms:created xsi:type="dcterms:W3CDTF">2020-06-07T14:22:54Z</dcterms:created>
  <dcterms:modified xsi:type="dcterms:W3CDTF">2021-11-30T09:09:35Z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0x010100B5DA31CABAF73D4FBE7246737536CCC2</vt:lpwstr>
  </property>
  <property fmtid="{D5CDD505-2E9C-101B-9397-08002B2CF9AE}" pid="3" name="Order">
    <vt:r8>4400</vt:r8>
  </property>
  <property fmtid="{D5CDD505-2E9C-101B-9397-08002B2CF9AE}" pid="4" name="ComplianceAssetId">
    <vt:lpwstr/>
  </property>
</Properties>
</file>